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272630334640a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cc8185e15944f3"/>
  </p:sldMasterIdLst>
  <p:sldIdLst>
    <p:sldId xmlns:r="http://schemas.openxmlformats.org/officeDocument/2006/relationships" id="256" r:id="Ra99554e31b5a4814"/>
    <p:sldId xmlns:r="http://schemas.openxmlformats.org/officeDocument/2006/relationships" id="257" r:id="Rd9755278722541ad"/>
    <p:sldId xmlns:r="http://schemas.openxmlformats.org/officeDocument/2006/relationships" id="258" r:id="Rc42027914a4043c5"/>
    <p:sldId xmlns:r="http://schemas.openxmlformats.org/officeDocument/2006/relationships" id="259" r:id="R9658a8a8a0034166"/>
    <p:sldId xmlns:r="http://schemas.openxmlformats.org/officeDocument/2006/relationships" id="260" r:id="Rac6b62b2852642b6"/>
    <p:sldId xmlns:r="http://schemas.openxmlformats.org/officeDocument/2006/relationships" id="261" r:id="R4141605f352d416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cc8185e15944f3" /><Relationship Type="http://schemas.openxmlformats.org/officeDocument/2006/relationships/slide" Target="/ppt/slides/slide1.xml" Id="Ra99554e31b5a4814" /><Relationship Type="http://schemas.openxmlformats.org/officeDocument/2006/relationships/slide" Target="/ppt/slides/slide2.xml" Id="Rd9755278722541ad" /><Relationship Type="http://schemas.openxmlformats.org/officeDocument/2006/relationships/slide" Target="/ppt/slides/slide3.xml" Id="Rc42027914a4043c5" /><Relationship Type="http://schemas.openxmlformats.org/officeDocument/2006/relationships/slide" Target="/ppt/slides/slide4.xml" Id="R9658a8a8a0034166" /><Relationship Type="http://schemas.openxmlformats.org/officeDocument/2006/relationships/slide" Target="/ppt/slides/slide5.xml" Id="Rac6b62b2852642b6" /><Relationship Type="http://schemas.openxmlformats.org/officeDocument/2006/relationships/slide" Target="/ppt/slides/slide6.xml" Id="R4141605f352d416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0e73b5f30545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7c2b070f5146c2" /><Relationship Type="http://schemas.openxmlformats.org/officeDocument/2006/relationships/theme" Target="/ppt/slideMasters/theme/theme1.xml" Id="Rdf7a06f80a6d476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27c2b070f5146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6f4fba0c5545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806774cded40a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9f65cad19c42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d9077d9c6d4d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35ba7a89e542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ea28188d4d44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NLA HØGSKOLEN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NLA HØGSKOLEN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432 807 012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14 116 421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25 163 313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163 497 825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271 055 079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Amalie Skrams vei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5036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54 07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post@nla.no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www.nla.no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995 189 186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