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bd900fb83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411ac2b304083"/>
  </p:sldMasterIdLst>
  <p:sldIdLst>
    <p:sldId xmlns:r="http://schemas.openxmlformats.org/officeDocument/2006/relationships" id="256" r:id="R5c31804b34864efd"/>
    <p:sldId xmlns:r="http://schemas.openxmlformats.org/officeDocument/2006/relationships" id="257" r:id="Rbf2f3ef499344a99"/>
    <p:sldId xmlns:r="http://schemas.openxmlformats.org/officeDocument/2006/relationships" id="258" r:id="R14eb2360c6e24db2"/>
    <p:sldId xmlns:r="http://schemas.openxmlformats.org/officeDocument/2006/relationships" id="259" r:id="R33a479bb68654f88"/>
    <p:sldId xmlns:r="http://schemas.openxmlformats.org/officeDocument/2006/relationships" id="260" r:id="R2bf3d005e6c04811"/>
    <p:sldId xmlns:r="http://schemas.openxmlformats.org/officeDocument/2006/relationships" id="261" r:id="Rd937c0464953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411ac2b304083" /><Relationship Type="http://schemas.openxmlformats.org/officeDocument/2006/relationships/slide" Target="/ppt/slides/slide1.xml" Id="R5c31804b34864efd" /><Relationship Type="http://schemas.openxmlformats.org/officeDocument/2006/relationships/slide" Target="/ppt/slides/slide2.xml" Id="Rbf2f3ef499344a99" /><Relationship Type="http://schemas.openxmlformats.org/officeDocument/2006/relationships/slide" Target="/ppt/slides/slide3.xml" Id="R14eb2360c6e24db2" /><Relationship Type="http://schemas.openxmlformats.org/officeDocument/2006/relationships/slide" Target="/ppt/slides/slide4.xml" Id="R33a479bb68654f88" /><Relationship Type="http://schemas.openxmlformats.org/officeDocument/2006/relationships/slide" Target="/ppt/slides/slide5.xml" Id="R2bf3d005e6c04811" /><Relationship Type="http://schemas.openxmlformats.org/officeDocument/2006/relationships/slide" Target="/ppt/slides/slide6.xml" Id="Rd937c0464953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fbc30fc11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adb20dc2456f" /><Relationship Type="http://schemas.openxmlformats.org/officeDocument/2006/relationships/theme" Target="/ppt/slideMasters/theme/theme1.xml" Id="R49ba542963eb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eadb20dc2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6a8e10c5a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f197675a8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4014df2a9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6898b1083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b8aa880e4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73e91907e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FILMTRIKS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FILMTRIKS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995 160 749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