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789645858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50291d10a4e18"/>
  </p:sldMasterIdLst>
  <p:sldIdLst>
    <p:sldId xmlns:r="http://schemas.openxmlformats.org/officeDocument/2006/relationships" id="256" r:id="R7068c4af838149cf"/>
    <p:sldId xmlns:r="http://schemas.openxmlformats.org/officeDocument/2006/relationships" id="257" r:id="R4053a0e88ed2464f"/>
    <p:sldId xmlns:r="http://schemas.openxmlformats.org/officeDocument/2006/relationships" id="258" r:id="R37d2f8ee16f349ac"/>
    <p:sldId xmlns:r="http://schemas.openxmlformats.org/officeDocument/2006/relationships" id="259" r:id="R24b3691229464424"/>
    <p:sldId xmlns:r="http://schemas.openxmlformats.org/officeDocument/2006/relationships" id="260" r:id="R2061da6029ae40d3"/>
    <p:sldId xmlns:r="http://schemas.openxmlformats.org/officeDocument/2006/relationships" id="261" r:id="Rd55f6a9094ab43bb"/>
    <p:sldId xmlns:r="http://schemas.openxmlformats.org/officeDocument/2006/relationships" id="262" r:id="R5c7e3c954ae4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50291d10a4e18" /><Relationship Type="http://schemas.openxmlformats.org/officeDocument/2006/relationships/slide" Target="/ppt/slides/slide1.xml" Id="R7068c4af838149cf" /><Relationship Type="http://schemas.openxmlformats.org/officeDocument/2006/relationships/slide" Target="/ppt/slides/slide2.xml" Id="R4053a0e88ed2464f" /><Relationship Type="http://schemas.openxmlformats.org/officeDocument/2006/relationships/slide" Target="/ppt/slides/slide3.xml" Id="R37d2f8ee16f349ac" /><Relationship Type="http://schemas.openxmlformats.org/officeDocument/2006/relationships/slide" Target="/ppt/slides/slide4.xml" Id="R24b3691229464424" /><Relationship Type="http://schemas.openxmlformats.org/officeDocument/2006/relationships/slide" Target="/ppt/slides/slide5.xml" Id="R2061da6029ae40d3" /><Relationship Type="http://schemas.openxmlformats.org/officeDocument/2006/relationships/slide" Target="/ppt/slides/slide6.xml" Id="Rd55f6a9094ab43bb" /><Relationship Type="http://schemas.openxmlformats.org/officeDocument/2006/relationships/slide" Target="/ppt/slides/slide7.xml" Id="R5c7e3c954ae4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5e020a48a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a973585764bd1" /><Relationship Type="http://schemas.openxmlformats.org/officeDocument/2006/relationships/theme" Target="/ppt/slideMasters/theme/theme1.xml" Id="Rbd230a5d7ea6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a97358576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34dd148b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47ebd05f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27cbd500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05952eef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838e54ee0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f019d739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5fa0b499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MOT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SALTHELLA MONICA SIV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