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02d231a7b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78bab5e8344e2"/>
  </p:sldMasterIdLst>
  <p:sldIdLst>
    <p:sldId xmlns:r="http://schemas.openxmlformats.org/officeDocument/2006/relationships" id="256" r:id="Rde49f57ebaf748c0"/>
    <p:sldId xmlns:r="http://schemas.openxmlformats.org/officeDocument/2006/relationships" id="257" r:id="R4f5b3c60d0704e80"/>
    <p:sldId xmlns:r="http://schemas.openxmlformats.org/officeDocument/2006/relationships" id="258" r:id="R2c55b3fef5d642be"/>
    <p:sldId xmlns:r="http://schemas.openxmlformats.org/officeDocument/2006/relationships" id="259" r:id="R1f8bf30b94ca4fae"/>
    <p:sldId xmlns:r="http://schemas.openxmlformats.org/officeDocument/2006/relationships" id="260" r:id="Rdf3282cacb1e4836"/>
    <p:sldId xmlns:r="http://schemas.openxmlformats.org/officeDocument/2006/relationships" id="261" r:id="Rca323dbf2c09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78bab5e8344e2" /><Relationship Type="http://schemas.openxmlformats.org/officeDocument/2006/relationships/slide" Target="/ppt/slides/slide1.xml" Id="Rde49f57ebaf748c0" /><Relationship Type="http://schemas.openxmlformats.org/officeDocument/2006/relationships/slide" Target="/ppt/slides/slide2.xml" Id="R4f5b3c60d0704e80" /><Relationship Type="http://schemas.openxmlformats.org/officeDocument/2006/relationships/slide" Target="/ppt/slides/slide3.xml" Id="R2c55b3fef5d642be" /><Relationship Type="http://schemas.openxmlformats.org/officeDocument/2006/relationships/slide" Target="/ppt/slides/slide4.xml" Id="R1f8bf30b94ca4fae" /><Relationship Type="http://schemas.openxmlformats.org/officeDocument/2006/relationships/slide" Target="/ppt/slides/slide5.xml" Id="Rdf3282cacb1e4836" /><Relationship Type="http://schemas.openxmlformats.org/officeDocument/2006/relationships/slide" Target="/ppt/slides/slide6.xml" Id="Rca323dbf2c09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378475c24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0e1baaf994207" /><Relationship Type="http://schemas.openxmlformats.org/officeDocument/2006/relationships/theme" Target="/ppt/slideMasters/theme/theme1.xml" Id="R6d2f19da8075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0e1baaf99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7e3457200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268f20a4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27d06a5d942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937fa600b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b05cd379c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91e4a81e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MOT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Monica Siv Salthella, Knappenveien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