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6538899fcc84e7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fc9ee9ab7504939"/>
  </p:sldMasterIdLst>
  <p:sldIdLst>
    <p:sldId xmlns:r="http://schemas.openxmlformats.org/officeDocument/2006/relationships" id="256" r:id="Re0e365a0d2934c86"/>
    <p:sldId xmlns:r="http://schemas.openxmlformats.org/officeDocument/2006/relationships" id="257" r:id="R62d15284959f4db1"/>
    <p:sldId xmlns:r="http://schemas.openxmlformats.org/officeDocument/2006/relationships" id="258" r:id="R2daaa61f8e674838"/>
    <p:sldId xmlns:r="http://schemas.openxmlformats.org/officeDocument/2006/relationships" id="259" r:id="R97e7a0a4b70d47ab"/>
    <p:sldId xmlns:r="http://schemas.openxmlformats.org/officeDocument/2006/relationships" id="260" r:id="R99e50fd225ad4e33"/>
    <p:sldId xmlns:r="http://schemas.openxmlformats.org/officeDocument/2006/relationships" id="261" r:id="Rbb1668538bf944a3"/>
    <p:sldId xmlns:r="http://schemas.openxmlformats.org/officeDocument/2006/relationships" id="262" r:id="R8ec9ef132cae40a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fc9ee9ab7504939" /><Relationship Type="http://schemas.openxmlformats.org/officeDocument/2006/relationships/slide" Target="/ppt/slides/slide1.xml" Id="Re0e365a0d2934c86" /><Relationship Type="http://schemas.openxmlformats.org/officeDocument/2006/relationships/slide" Target="/ppt/slides/slide2.xml" Id="R62d15284959f4db1" /><Relationship Type="http://schemas.openxmlformats.org/officeDocument/2006/relationships/slide" Target="/ppt/slides/slide3.xml" Id="R2daaa61f8e674838" /><Relationship Type="http://schemas.openxmlformats.org/officeDocument/2006/relationships/slide" Target="/ppt/slides/slide4.xml" Id="R97e7a0a4b70d47ab" /><Relationship Type="http://schemas.openxmlformats.org/officeDocument/2006/relationships/slide" Target="/ppt/slides/slide5.xml" Id="R99e50fd225ad4e33" /><Relationship Type="http://schemas.openxmlformats.org/officeDocument/2006/relationships/slide" Target="/ppt/slides/slide6.xml" Id="Rbb1668538bf944a3" /><Relationship Type="http://schemas.openxmlformats.org/officeDocument/2006/relationships/slide" Target="/ppt/slides/slide7.xml" Id="R8ec9ef132cae40a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7616224f625418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3d8dc602dc47e2" /><Relationship Type="http://schemas.openxmlformats.org/officeDocument/2006/relationships/theme" Target="/ppt/slideMasters/theme/theme1.xml" Id="Re52cb70829a34f5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23d8dc602dc47e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b0ae9572ca46a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f8fe24c817475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7ad5147cfd40d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a8e59f4f4e4b9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9da9fe68194ff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11f2ee5b5541b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e17e0c01d3434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IHLANG MASKINPARK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IHLANG MASKINPARK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IHLANG MASKINPARK AS ble etablert [år] og holder til i Skogbygda.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IHLANG MASKINPARK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IHLANG MASKINPARK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IHLANG MASKINPARK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5 369 371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−196 657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−366 673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1 180 182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3 185 147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IHLANG MASKINPARK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IHLANG LEIF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IHLANG ARBEIDSLAG AS  –  40,0 %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IHLANG MASKINPARK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Husåsvegen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2164 Skogbygda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thomas@fjellsprengern.no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www.fjellsprengern.no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995 013 339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IHLANG MASKINPARK AS</a:t>
            </a:r>
          </a:p>
        </p:txBody>
      </p:sp>
    </p:spTree>
  </p:cSld>
  <p:clrMapOvr>
    <a:masterClrMapping xmlns:a="http://schemas.openxmlformats.org/drawingml/2006/main"/>
  </p:clrMapOvr>
</p:sld>
</file>