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afeaedc2e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8c881dbb94294"/>
  </p:sldMasterIdLst>
  <p:sldIdLst>
    <p:sldId xmlns:r="http://schemas.openxmlformats.org/officeDocument/2006/relationships" id="256" r:id="R3d9662cf87144ed6"/>
    <p:sldId xmlns:r="http://schemas.openxmlformats.org/officeDocument/2006/relationships" id="257" r:id="Rc9889be0ac1044f8"/>
    <p:sldId xmlns:r="http://schemas.openxmlformats.org/officeDocument/2006/relationships" id="258" r:id="R51e3adca38434072"/>
    <p:sldId xmlns:r="http://schemas.openxmlformats.org/officeDocument/2006/relationships" id="259" r:id="Rb72e7a2fd4f549e3"/>
    <p:sldId xmlns:r="http://schemas.openxmlformats.org/officeDocument/2006/relationships" id="260" r:id="R23ee1926ad1d4f6c"/>
    <p:sldId xmlns:r="http://schemas.openxmlformats.org/officeDocument/2006/relationships" id="261" r:id="R2861c370982d4317"/>
    <p:sldId xmlns:r="http://schemas.openxmlformats.org/officeDocument/2006/relationships" id="262" r:id="Rc921136d520e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8c881dbb94294" /><Relationship Type="http://schemas.openxmlformats.org/officeDocument/2006/relationships/slide" Target="/ppt/slides/slide1.xml" Id="R3d9662cf87144ed6" /><Relationship Type="http://schemas.openxmlformats.org/officeDocument/2006/relationships/slide" Target="/ppt/slides/slide2.xml" Id="Rc9889be0ac1044f8" /><Relationship Type="http://schemas.openxmlformats.org/officeDocument/2006/relationships/slide" Target="/ppt/slides/slide3.xml" Id="R51e3adca38434072" /><Relationship Type="http://schemas.openxmlformats.org/officeDocument/2006/relationships/slide" Target="/ppt/slides/slide4.xml" Id="Rb72e7a2fd4f549e3" /><Relationship Type="http://schemas.openxmlformats.org/officeDocument/2006/relationships/slide" Target="/ppt/slides/slide5.xml" Id="R23ee1926ad1d4f6c" /><Relationship Type="http://schemas.openxmlformats.org/officeDocument/2006/relationships/slide" Target="/ppt/slides/slide6.xml" Id="R2861c370982d4317" /><Relationship Type="http://schemas.openxmlformats.org/officeDocument/2006/relationships/slide" Target="/ppt/slides/slide7.xml" Id="Rc921136d520e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5de092da9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1c32d92340e1" /><Relationship Type="http://schemas.openxmlformats.org/officeDocument/2006/relationships/theme" Target="/ppt/slideMasters/theme/theme1.xml" Id="R77bb99a77b14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c1c32d923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ee8fa4ddc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e17e80f4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9dc71aef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a2fde216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0b29d088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17ab6970d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76da7af12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10 398 184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10 800 627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PÅL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