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1a059ea2a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e0919788542d0"/>
  </p:sldMasterIdLst>
  <p:sldIdLst>
    <p:sldId xmlns:r="http://schemas.openxmlformats.org/officeDocument/2006/relationships" id="256" r:id="R06b68141d5244289"/>
    <p:sldId xmlns:r="http://schemas.openxmlformats.org/officeDocument/2006/relationships" id="257" r:id="Ra60ac80417434b36"/>
    <p:sldId xmlns:r="http://schemas.openxmlformats.org/officeDocument/2006/relationships" id="258" r:id="Rb5b61cd298b24f1a"/>
    <p:sldId xmlns:r="http://schemas.openxmlformats.org/officeDocument/2006/relationships" id="259" r:id="Rb49d07964ae142b6"/>
    <p:sldId xmlns:r="http://schemas.openxmlformats.org/officeDocument/2006/relationships" id="260" r:id="Rd9866bcede1f4d29"/>
    <p:sldId xmlns:r="http://schemas.openxmlformats.org/officeDocument/2006/relationships" id="261" r:id="Re08ba287950f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e0919788542d0" /><Relationship Type="http://schemas.openxmlformats.org/officeDocument/2006/relationships/slide" Target="/ppt/slides/slide1.xml" Id="R06b68141d5244289" /><Relationship Type="http://schemas.openxmlformats.org/officeDocument/2006/relationships/slide" Target="/ppt/slides/slide2.xml" Id="Ra60ac80417434b36" /><Relationship Type="http://schemas.openxmlformats.org/officeDocument/2006/relationships/slide" Target="/ppt/slides/slide3.xml" Id="Rb5b61cd298b24f1a" /><Relationship Type="http://schemas.openxmlformats.org/officeDocument/2006/relationships/slide" Target="/ppt/slides/slide4.xml" Id="Rb49d07964ae142b6" /><Relationship Type="http://schemas.openxmlformats.org/officeDocument/2006/relationships/slide" Target="/ppt/slides/slide5.xml" Id="Rd9866bcede1f4d29" /><Relationship Type="http://schemas.openxmlformats.org/officeDocument/2006/relationships/slide" Target="/ppt/slides/slide6.xml" Id="Re08ba287950f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035c1a360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28308811847b7" /><Relationship Type="http://schemas.openxmlformats.org/officeDocument/2006/relationships/theme" Target="/ppt/slideMasters/theme/theme1.xml" Id="R77a3995a96c7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283088118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23e5be86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986ad57c1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189d52a9e45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88341adce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608bf8bb5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eaeb28f6f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