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d0c7c86e32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517033e47409b"/>
  </p:sldMasterIdLst>
  <p:sldIdLst>
    <p:sldId xmlns:r="http://schemas.openxmlformats.org/officeDocument/2006/relationships" id="256" r:id="R3359efb0ed4d4827"/>
    <p:sldId xmlns:r="http://schemas.openxmlformats.org/officeDocument/2006/relationships" id="257" r:id="Rf5a5bc6962b24c32"/>
    <p:sldId xmlns:r="http://schemas.openxmlformats.org/officeDocument/2006/relationships" id="258" r:id="Rb77f14f42a5b4e5a"/>
    <p:sldId xmlns:r="http://schemas.openxmlformats.org/officeDocument/2006/relationships" id="259" r:id="R5aa5bff5651c43b1"/>
    <p:sldId xmlns:r="http://schemas.openxmlformats.org/officeDocument/2006/relationships" id="260" r:id="R649b1654953549e1"/>
    <p:sldId xmlns:r="http://schemas.openxmlformats.org/officeDocument/2006/relationships" id="261" r:id="Ra125f6cd97d54a32"/>
    <p:sldId xmlns:r="http://schemas.openxmlformats.org/officeDocument/2006/relationships" id="262" r:id="R5a8d83bd05af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517033e47409b" /><Relationship Type="http://schemas.openxmlformats.org/officeDocument/2006/relationships/slide" Target="/ppt/slides/slide1.xml" Id="R3359efb0ed4d4827" /><Relationship Type="http://schemas.openxmlformats.org/officeDocument/2006/relationships/slide" Target="/ppt/slides/slide2.xml" Id="Rf5a5bc6962b24c32" /><Relationship Type="http://schemas.openxmlformats.org/officeDocument/2006/relationships/slide" Target="/ppt/slides/slide3.xml" Id="Rb77f14f42a5b4e5a" /><Relationship Type="http://schemas.openxmlformats.org/officeDocument/2006/relationships/slide" Target="/ppt/slides/slide4.xml" Id="R5aa5bff5651c43b1" /><Relationship Type="http://schemas.openxmlformats.org/officeDocument/2006/relationships/slide" Target="/ppt/slides/slide5.xml" Id="R649b1654953549e1" /><Relationship Type="http://schemas.openxmlformats.org/officeDocument/2006/relationships/slide" Target="/ppt/slides/slide6.xml" Id="Ra125f6cd97d54a32" /><Relationship Type="http://schemas.openxmlformats.org/officeDocument/2006/relationships/slide" Target="/ppt/slides/slide7.xml" Id="R5a8d83bd05af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ccb4dde51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d3be422f44271" /><Relationship Type="http://schemas.openxmlformats.org/officeDocument/2006/relationships/theme" Target="/ppt/slideMasters/theme/theme1.xml" Id="R98ea1e56e46a49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d3be422f4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084fd8fc74c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3106fa980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27cda877145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ee1b3b90849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f4c860cd64e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9625996a54e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c8d0379b742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ÅBS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11 054 757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ÅSTA BJERVE SPJØTVOLL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ODDFRID GURI BJERVE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Stokkanvegen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