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0c408c2ec143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4ddce3944f4ee4"/>
  </p:sldMasterIdLst>
  <p:sldIdLst>
    <p:sldId xmlns:r="http://schemas.openxmlformats.org/officeDocument/2006/relationships" id="256" r:id="R43a92d700bff45ed"/>
    <p:sldId xmlns:r="http://schemas.openxmlformats.org/officeDocument/2006/relationships" id="257" r:id="R2c75bcb70f5a497d"/>
    <p:sldId xmlns:r="http://schemas.openxmlformats.org/officeDocument/2006/relationships" id="258" r:id="Ra43c00d19add4f80"/>
    <p:sldId xmlns:r="http://schemas.openxmlformats.org/officeDocument/2006/relationships" id="259" r:id="R4ccb85ff39ed4c49"/>
    <p:sldId xmlns:r="http://schemas.openxmlformats.org/officeDocument/2006/relationships" id="260" r:id="R6f1ec8c844f94a83"/>
    <p:sldId xmlns:r="http://schemas.openxmlformats.org/officeDocument/2006/relationships" id="261" r:id="R4c4f52f75a084a25"/>
    <p:sldId xmlns:r="http://schemas.openxmlformats.org/officeDocument/2006/relationships" id="262" r:id="Rbb6c413f8ba945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ddce3944f4ee4" /><Relationship Type="http://schemas.openxmlformats.org/officeDocument/2006/relationships/slide" Target="/ppt/slides/slide1.xml" Id="R43a92d700bff45ed" /><Relationship Type="http://schemas.openxmlformats.org/officeDocument/2006/relationships/slide" Target="/ppt/slides/slide2.xml" Id="R2c75bcb70f5a497d" /><Relationship Type="http://schemas.openxmlformats.org/officeDocument/2006/relationships/slide" Target="/ppt/slides/slide3.xml" Id="Ra43c00d19add4f80" /><Relationship Type="http://schemas.openxmlformats.org/officeDocument/2006/relationships/slide" Target="/ppt/slides/slide4.xml" Id="R4ccb85ff39ed4c49" /><Relationship Type="http://schemas.openxmlformats.org/officeDocument/2006/relationships/slide" Target="/ppt/slides/slide5.xml" Id="R6f1ec8c844f94a83" /><Relationship Type="http://schemas.openxmlformats.org/officeDocument/2006/relationships/slide" Target="/ppt/slides/slide6.xml" Id="R4c4f52f75a084a25" /><Relationship Type="http://schemas.openxmlformats.org/officeDocument/2006/relationships/slide" Target="/ppt/slides/slide7.xml" Id="Rbb6c413f8ba945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21bcaa65044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05fe640024964" /><Relationship Type="http://schemas.openxmlformats.org/officeDocument/2006/relationships/theme" Target="/ppt/slideMasters/theme/theme1.xml" Id="Rd3941d6e53ba4e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005fe6400249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f3a4ccf334b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6e2e0845649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578bf95ce4b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89d7b7ee6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c7a488c3e47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8f2bef26146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a03d00d9145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CBS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481 766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10 116 713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10 419 155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 CAMILLA BJERVE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