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aadc18652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9435d25c24f98"/>
  </p:sldMasterIdLst>
  <p:sldIdLst>
    <p:sldId xmlns:r="http://schemas.openxmlformats.org/officeDocument/2006/relationships" id="256" r:id="R86e941b0ff7c458c"/>
    <p:sldId xmlns:r="http://schemas.openxmlformats.org/officeDocument/2006/relationships" id="257" r:id="Rb9cd074ee1784b34"/>
    <p:sldId xmlns:r="http://schemas.openxmlformats.org/officeDocument/2006/relationships" id="258" r:id="R81b554f561dd44be"/>
    <p:sldId xmlns:r="http://schemas.openxmlformats.org/officeDocument/2006/relationships" id="259" r:id="R18890442bff54914"/>
    <p:sldId xmlns:r="http://schemas.openxmlformats.org/officeDocument/2006/relationships" id="260" r:id="R513cb598d5b74854"/>
    <p:sldId xmlns:r="http://schemas.openxmlformats.org/officeDocument/2006/relationships" id="261" r:id="R0aa59e5f33024ee7"/>
    <p:sldId xmlns:r="http://schemas.openxmlformats.org/officeDocument/2006/relationships" id="262" r:id="Ra20b903e1803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9435d25c24f98" /><Relationship Type="http://schemas.openxmlformats.org/officeDocument/2006/relationships/slide" Target="/ppt/slides/slide1.xml" Id="R86e941b0ff7c458c" /><Relationship Type="http://schemas.openxmlformats.org/officeDocument/2006/relationships/slide" Target="/ppt/slides/slide2.xml" Id="Rb9cd074ee1784b34" /><Relationship Type="http://schemas.openxmlformats.org/officeDocument/2006/relationships/slide" Target="/ppt/slides/slide3.xml" Id="R81b554f561dd44be" /><Relationship Type="http://schemas.openxmlformats.org/officeDocument/2006/relationships/slide" Target="/ppt/slides/slide4.xml" Id="R18890442bff54914" /><Relationship Type="http://schemas.openxmlformats.org/officeDocument/2006/relationships/slide" Target="/ppt/slides/slide5.xml" Id="R513cb598d5b74854" /><Relationship Type="http://schemas.openxmlformats.org/officeDocument/2006/relationships/slide" Target="/ppt/slides/slide6.xml" Id="R0aa59e5f33024ee7" /><Relationship Type="http://schemas.openxmlformats.org/officeDocument/2006/relationships/slide" Target="/ppt/slides/slide7.xml" Id="Ra20b903e1803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e185850bb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4689611b9488b" /><Relationship Type="http://schemas.openxmlformats.org/officeDocument/2006/relationships/theme" Target="/ppt/slideMasters/theme/theme1.xml" Id="R35b4c1e65d88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4689611b9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3b936356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dc5b3103d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8bcd0e31348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805287561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b459d60a0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46bdc6ff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d3019655b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RETTEP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JAKOB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