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68ec30ff644a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08fcce36854b0f"/>
  </p:sldMasterIdLst>
  <p:sldIdLst>
    <p:sldId xmlns:r="http://schemas.openxmlformats.org/officeDocument/2006/relationships" id="256" r:id="Ra02e44c53cc14f98"/>
    <p:sldId xmlns:r="http://schemas.openxmlformats.org/officeDocument/2006/relationships" id="257" r:id="R977d787e0e134af3"/>
    <p:sldId xmlns:r="http://schemas.openxmlformats.org/officeDocument/2006/relationships" id="258" r:id="Rea7f1c05f0984e38"/>
    <p:sldId xmlns:r="http://schemas.openxmlformats.org/officeDocument/2006/relationships" id="259" r:id="R44d9867bb6494f5f"/>
    <p:sldId xmlns:r="http://schemas.openxmlformats.org/officeDocument/2006/relationships" id="260" r:id="R5f763658d13b44eb"/>
    <p:sldId xmlns:r="http://schemas.openxmlformats.org/officeDocument/2006/relationships" id="261" r:id="Rb2ad555499c84e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8fcce36854b0f" /><Relationship Type="http://schemas.openxmlformats.org/officeDocument/2006/relationships/slide" Target="/ppt/slides/slide1.xml" Id="Ra02e44c53cc14f98" /><Relationship Type="http://schemas.openxmlformats.org/officeDocument/2006/relationships/slide" Target="/ppt/slides/slide2.xml" Id="R977d787e0e134af3" /><Relationship Type="http://schemas.openxmlformats.org/officeDocument/2006/relationships/slide" Target="/ppt/slides/slide3.xml" Id="Rea7f1c05f0984e38" /><Relationship Type="http://schemas.openxmlformats.org/officeDocument/2006/relationships/slide" Target="/ppt/slides/slide4.xml" Id="R44d9867bb6494f5f" /><Relationship Type="http://schemas.openxmlformats.org/officeDocument/2006/relationships/slide" Target="/ppt/slides/slide5.xml" Id="R5f763658d13b44eb" /><Relationship Type="http://schemas.openxmlformats.org/officeDocument/2006/relationships/slide" Target="/ppt/slides/slide6.xml" Id="Rb2ad555499c84e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4095ff0da64c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c6d1afc784175" /><Relationship Type="http://schemas.openxmlformats.org/officeDocument/2006/relationships/theme" Target="/ppt/slideMasters/theme/theme1.xml" Id="Re068e6219f664a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8c6d1afc7841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df4abb04e40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a802c8dba41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19d49b9a74f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2a7218f1740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f3599054548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977775adf4d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UNGDOM I OPPDRAG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UNGDOM I OPPDRAG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UNGDOM I OPPDRAG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UNGDOM I OPPDRAG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UNGDOM I OPPDRAG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UNGDOM I OPPDRAG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96 435 649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1 213 823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1 213 823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54 823 825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110 502 504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UNGDOM I OPPDRAG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Grimerudvegen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57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www.ywam.no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994 890 883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UNGDOM I OPPDRAG</a:t>
            </a:r>
          </a:p>
        </p:txBody>
      </p:sp>
    </p:spTree>
  </p:cSld>
  <p:clrMapOvr>
    <a:masterClrMapping xmlns:a="http://schemas.openxmlformats.org/drawingml/2006/main"/>
  </p:clrMapOvr>
</p:sld>
</file>