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325c8a7db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627b0255048f0"/>
  </p:sldMasterIdLst>
  <p:sldIdLst>
    <p:sldId xmlns:r="http://schemas.openxmlformats.org/officeDocument/2006/relationships" id="256" r:id="R1d91e80b635b4783"/>
    <p:sldId xmlns:r="http://schemas.openxmlformats.org/officeDocument/2006/relationships" id="257" r:id="R55bbe0dcaad64ed2"/>
    <p:sldId xmlns:r="http://schemas.openxmlformats.org/officeDocument/2006/relationships" id="258" r:id="Rf91c6290870d4bb0"/>
    <p:sldId xmlns:r="http://schemas.openxmlformats.org/officeDocument/2006/relationships" id="259" r:id="R91c234d42dc34b3e"/>
    <p:sldId xmlns:r="http://schemas.openxmlformats.org/officeDocument/2006/relationships" id="260" r:id="R985de3a5b7984103"/>
    <p:sldId xmlns:r="http://schemas.openxmlformats.org/officeDocument/2006/relationships" id="261" r:id="Raf278fa7958c4374"/>
    <p:sldId xmlns:r="http://schemas.openxmlformats.org/officeDocument/2006/relationships" id="262" r:id="Rf46ec67c1c78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627b0255048f0" /><Relationship Type="http://schemas.openxmlformats.org/officeDocument/2006/relationships/slide" Target="/ppt/slides/slide1.xml" Id="R1d91e80b635b4783" /><Relationship Type="http://schemas.openxmlformats.org/officeDocument/2006/relationships/slide" Target="/ppt/slides/slide2.xml" Id="R55bbe0dcaad64ed2" /><Relationship Type="http://schemas.openxmlformats.org/officeDocument/2006/relationships/slide" Target="/ppt/slides/slide3.xml" Id="Rf91c6290870d4bb0" /><Relationship Type="http://schemas.openxmlformats.org/officeDocument/2006/relationships/slide" Target="/ppt/slides/slide4.xml" Id="R91c234d42dc34b3e" /><Relationship Type="http://schemas.openxmlformats.org/officeDocument/2006/relationships/slide" Target="/ppt/slides/slide5.xml" Id="R985de3a5b7984103" /><Relationship Type="http://schemas.openxmlformats.org/officeDocument/2006/relationships/slide" Target="/ppt/slides/slide6.xml" Id="Raf278fa7958c4374" /><Relationship Type="http://schemas.openxmlformats.org/officeDocument/2006/relationships/slide" Target="/ppt/slides/slide7.xml" Id="Rf46ec67c1c78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e11491897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3447a0ff433c" /><Relationship Type="http://schemas.openxmlformats.org/officeDocument/2006/relationships/theme" Target="/ppt/slideMasters/theme/theme1.xml" Id="R42999c8033c2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93447a0ff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4091433e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0df26da55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f22191f0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6e68fb5f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b953de7b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fe0c6937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88fb8007b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