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f566660bac48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5d0653dc444a2f"/>
  </p:sldMasterIdLst>
  <p:sldIdLst>
    <p:sldId xmlns:r="http://schemas.openxmlformats.org/officeDocument/2006/relationships" id="256" r:id="R3b5f464308bf4869"/>
    <p:sldId xmlns:r="http://schemas.openxmlformats.org/officeDocument/2006/relationships" id="257" r:id="R91dd744c2d38484b"/>
    <p:sldId xmlns:r="http://schemas.openxmlformats.org/officeDocument/2006/relationships" id="258" r:id="R259320ba70a0423d"/>
    <p:sldId xmlns:r="http://schemas.openxmlformats.org/officeDocument/2006/relationships" id="259" r:id="Rad9a083352094c53"/>
    <p:sldId xmlns:r="http://schemas.openxmlformats.org/officeDocument/2006/relationships" id="260" r:id="R0cae5bf339014344"/>
    <p:sldId xmlns:r="http://schemas.openxmlformats.org/officeDocument/2006/relationships" id="261" r:id="Re3fd2a099b544f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5d0653dc444a2f" /><Relationship Type="http://schemas.openxmlformats.org/officeDocument/2006/relationships/slide" Target="/ppt/slides/slide1.xml" Id="R3b5f464308bf4869" /><Relationship Type="http://schemas.openxmlformats.org/officeDocument/2006/relationships/slide" Target="/ppt/slides/slide2.xml" Id="R91dd744c2d38484b" /><Relationship Type="http://schemas.openxmlformats.org/officeDocument/2006/relationships/slide" Target="/ppt/slides/slide3.xml" Id="R259320ba70a0423d" /><Relationship Type="http://schemas.openxmlformats.org/officeDocument/2006/relationships/slide" Target="/ppt/slides/slide4.xml" Id="Rad9a083352094c53" /><Relationship Type="http://schemas.openxmlformats.org/officeDocument/2006/relationships/slide" Target="/ppt/slides/slide5.xml" Id="R0cae5bf339014344" /><Relationship Type="http://schemas.openxmlformats.org/officeDocument/2006/relationships/slide" Target="/ppt/slides/slide6.xml" Id="Re3fd2a099b544f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e1e4e6db544a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60ccd660df4f63" /><Relationship Type="http://schemas.openxmlformats.org/officeDocument/2006/relationships/theme" Target="/ppt/slideMasters/theme/theme1.xml" Id="R12a9585461da4e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60ccd660df4f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c461a1b4f45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29289784443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71b49c67a43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e272782b64a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9b957cfb742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60836b4cc4a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LANGSETH SERVICES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LANGSETH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LANGSETH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LANGSETH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LANGSETH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LANGSETH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Ryensvingen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62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994 883 291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LANGSETH SERVICES AS</a:t>
            </a:r>
          </a:p>
        </p:txBody>
      </p:sp>
    </p:spTree>
  </p:cSld>
  <p:clrMapOvr>
    <a:masterClrMapping xmlns:a="http://schemas.openxmlformats.org/drawingml/2006/main"/>
  </p:clrMapOvr>
</p:sld>
</file>