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9af569762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b21d4450342fa"/>
  </p:sldMasterIdLst>
  <p:sldIdLst>
    <p:sldId xmlns:r="http://schemas.openxmlformats.org/officeDocument/2006/relationships" id="256" r:id="R468cb9bc7b01482f"/>
    <p:sldId xmlns:r="http://schemas.openxmlformats.org/officeDocument/2006/relationships" id="257" r:id="R910707765fa046e3"/>
    <p:sldId xmlns:r="http://schemas.openxmlformats.org/officeDocument/2006/relationships" id="258" r:id="R3450b96f973440e9"/>
    <p:sldId xmlns:r="http://schemas.openxmlformats.org/officeDocument/2006/relationships" id="259" r:id="R657607b4c3d849be"/>
    <p:sldId xmlns:r="http://schemas.openxmlformats.org/officeDocument/2006/relationships" id="260" r:id="Rcd85571cda9f4cd6"/>
    <p:sldId xmlns:r="http://schemas.openxmlformats.org/officeDocument/2006/relationships" id="261" r:id="Rd49f998eba7f4655"/>
    <p:sldId xmlns:r="http://schemas.openxmlformats.org/officeDocument/2006/relationships" id="262" r:id="Rb620b6482169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b21d4450342fa" /><Relationship Type="http://schemas.openxmlformats.org/officeDocument/2006/relationships/slide" Target="/ppt/slides/slide1.xml" Id="R468cb9bc7b01482f" /><Relationship Type="http://schemas.openxmlformats.org/officeDocument/2006/relationships/slide" Target="/ppt/slides/slide2.xml" Id="R910707765fa046e3" /><Relationship Type="http://schemas.openxmlformats.org/officeDocument/2006/relationships/slide" Target="/ppt/slides/slide3.xml" Id="R3450b96f973440e9" /><Relationship Type="http://schemas.openxmlformats.org/officeDocument/2006/relationships/slide" Target="/ppt/slides/slide4.xml" Id="R657607b4c3d849be" /><Relationship Type="http://schemas.openxmlformats.org/officeDocument/2006/relationships/slide" Target="/ppt/slides/slide5.xml" Id="Rcd85571cda9f4cd6" /><Relationship Type="http://schemas.openxmlformats.org/officeDocument/2006/relationships/slide" Target="/ppt/slides/slide6.xml" Id="Rd49f998eba7f4655" /><Relationship Type="http://schemas.openxmlformats.org/officeDocument/2006/relationships/slide" Target="/ppt/slides/slide7.xml" Id="Rb620b6482169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45f1cfc8c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cc1156ac440ed" /><Relationship Type="http://schemas.openxmlformats.org/officeDocument/2006/relationships/theme" Target="/ppt/slideMasters/theme/theme1.xml" Id="Ra067d843f2c3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0cc1156ac4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342c5329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692b22ef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7cb6be838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c8137c22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76ad50ea2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7e1772626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7f82e3109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