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531ec4383441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95b81a5b3e41f1"/>
  </p:sldMasterIdLst>
  <p:sldIdLst>
    <p:sldId xmlns:r="http://schemas.openxmlformats.org/officeDocument/2006/relationships" id="256" r:id="R0a227440437942bd"/>
    <p:sldId xmlns:r="http://schemas.openxmlformats.org/officeDocument/2006/relationships" id="257" r:id="R27eef4cb50eb42db"/>
    <p:sldId xmlns:r="http://schemas.openxmlformats.org/officeDocument/2006/relationships" id="258" r:id="R75361ba1f4ab4aab"/>
    <p:sldId xmlns:r="http://schemas.openxmlformats.org/officeDocument/2006/relationships" id="259" r:id="R6b5ffe30a83e4ab9"/>
    <p:sldId xmlns:r="http://schemas.openxmlformats.org/officeDocument/2006/relationships" id="260" r:id="R02fdccb73a7d4548"/>
    <p:sldId xmlns:r="http://schemas.openxmlformats.org/officeDocument/2006/relationships" id="261" r:id="Recea834b428746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5b81a5b3e41f1" /><Relationship Type="http://schemas.openxmlformats.org/officeDocument/2006/relationships/slide" Target="/ppt/slides/slide1.xml" Id="R0a227440437942bd" /><Relationship Type="http://schemas.openxmlformats.org/officeDocument/2006/relationships/slide" Target="/ppt/slides/slide2.xml" Id="R27eef4cb50eb42db" /><Relationship Type="http://schemas.openxmlformats.org/officeDocument/2006/relationships/slide" Target="/ppt/slides/slide3.xml" Id="R75361ba1f4ab4aab" /><Relationship Type="http://schemas.openxmlformats.org/officeDocument/2006/relationships/slide" Target="/ppt/slides/slide4.xml" Id="R6b5ffe30a83e4ab9" /><Relationship Type="http://schemas.openxmlformats.org/officeDocument/2006/relationships/slide" Target="/ppt/slides/slide5.xml" Id="R02fdccb73a7d4548" /><Relationship Type="http://schemas.openxmlformats.org/officeDocument/2006/relationships/slide" Target="/ppt/slides/slide6.xml" Id="Recea834b428746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d1c716b6c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84866955c426b" /><Relationship Type="http://schemas.openxmlformats.org/officeDocument/2006/relationships/theme" Target="/ppt/slideMasters/theme/theme1.xml" Id="Rd5ae4060572a48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d84866955c42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c76a6879d48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82334be0242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02630330a45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e9156851b45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ef98b2b984f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b0413fc2d41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SÖTA BROR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Vigvollåsen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4635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08 62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994 858 653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SÖTA BROR AS</a:t>
            </a:r>
          </a:p>
        </p:txBody>
      </p:sp>
    </p:spTree>
  </p:cSld>
  <p:clrMapOvr>
    <a:masterClrMapping xmlns:a="http://schemas.openxmlformats.org/drawingml/2006/main"/>
  </p:clrMapOvr>
</p:sld>
</file>