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d19559a6e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7ed4332a34b1a"/>
  </p:sldMasterIdLst>
  <p:sldIdLst>
    <p:sldId xmlns:r="http://schemas.openxmlformats.org/officeDocument/2006/relationships" id="256" r:id="R7728d127ee5b425d"/>
    <p:sldId xmlns:r="http://schemas.openxmlformats.org/officeDocument/2006/relationships" id="257" r:id="R6e6eca74511f42e0"/>
    <p:sldId xmlns:r="http://schemas.openxmlformats.org/officeDocument/2006/relationships" id="258" r:id="R46e050cd2e57430b"/>
    <p:sldId xmlns:r="http://schemas.openxmlformats.org/officeDocument/2006/relationships" id="259" r:id="R3062452549294ca1"/>
    <p:sldId xmlns:r="http://schemas.openxmlformats.org/officeDocument/2006/relationships" id="260" r:id="Re8559ea642284014"/>
    <p:sldId xmlns:r="http://schemas.openxmlformats.org/officeDocument/2006/relationships" id="261" r:id="R3923ac689cd34691"/>
    <p:sldId xmlns:r="http://schemas.openxmlformats.org/officeDocument/2006/relationships" id="262" r:id="R8495255a5744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7ed4332a34b1a" /><Relationship Type="http://schemas.openxmlformats.org/officeDocument/2006/relationships/slide" Target="/ppt/slides/slide1.xml" Id="R7728d127ee5b425d" /><Relationship Type="http://schemas.openxmlformats.org/officeDocument/2006/relationships/slide" Target="/ppt/slides/slide2.xml" Id="R6e6eca74511f42e0" /><Relationship Type="http://schemas.openxmlformats.org/officeDocument/2006/relationships/slide" Target="/ppt/slides/slide3.xml" Id="R46e050cd2e57430b" /><Relationship Type="http://schemas.openxmlformats.org/officeDocument/2006/relationships/slide" Target="/ppt/slides/slide4.xml" Id="R3062452549294ca1" /><Relationship Type="http://schemas.openxmlformats.org/officeDocument/2006/relationships/slide" Target="/ppt/slides/slide5.xml" Id="Re8559ea642284014" /><Relationship Type="http://schemas.openxmlformats.org/officeDocument/2006/relationships/slide" Target="/ppt/slides/slide6.xml" Id="R3923ac689cd34691" /><Relationship Type="http://schemas.openxmlformats.org/officeDocument/2006/relationships/slide" Target="/ppt/slides/slide7.xml" Id="R8495255a5744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9f00f6776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b7b022bd4af9" /><Relationship Type="http://schemas.openxmlformats.org/officeDocument/2006/relationships/theme" Target="/ppt/slideMasters/theme/theme1.xml" Id="R541548b1c6b8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4b7b022bd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2fe494d5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475e19b8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705e255d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0c1b4325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9750d31c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26635ddd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dc681d39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