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879a4ecd2c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b5f9bdae640b3"/>
  </p:sldMasterIdLst>
  <p:sldIdLst>
    <p:sldId xmlns:r="http://schemas.openxmlformats.org/officeDocument/2006/relationships" id="256" r:id="R4c29f0750f2d4c11"/>
    <p:sldId xmlns:r="http://schemas.openxmlformats.org/officeDocument/2006/relationships" id="257" r:id="Rae6596746e5b4a0c"/>
    <p:sldId xmlns:r="http://schemas.openxmlformats.org/officeDocument/2006/relationships" id="258" r:id="R0542f4acb230483a"/>
    <p:sldId xmlns:r="http://schemas.openxmlformats.org/officeDocument/2006/relationships" id="259" r:id="Rcc95387ffdf2485f"/>
    <p:sldId xmlns:r="http://schemas.openxmlformats.org/officeDocument/2006/relationships" id="260" r:id="R0594e9c5f98d40ec"/>
    <p:sldId xmlns:r="http://schemas.openxmlformats.org/officeDocument/2006/relationships" id="261" r:id="Rc4e001b16c5f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b5f9bdae640b3" /><Relationship Type="http://schemas.openxmlformats.org/officeDocument/2006/relationships/slide" Target="/ppt/slides/slide1.xml" Id="R4c29f0750f2d4c11" /><Relationship Type="http://schemas.openxmlformats.org/officeDocument/2006/relationships/slide" Target="/ppt/slides/slide2.xml" Id="Rae6596746e5b4a0c" /><Relationship Type="http://schemas.openxmlformats.org/officeDocument/2006/relationships/slide" Target="/ppt/slides/slide3.xml" Id="R0542f4acb230483a" /><Relationship Type="http://schemas.openxmlformats.org/officeDocument/2006/relationships/slide" Target="/ppt/slides/slide4.xml" Id="Rcc95387ffdf2485f" /><Relationship Type="http://schemas.openxmlformats.org/officeDocument/2006/relationships/slide" Target="/ppt/slides/slide5.xml" Id="R0594e9c5f98d40ec" /><Relationship Type="http://schemas.openxmlformats.org/officeDocument/2006/relationships/slide" Target="/ppt/slides/slide6.xml" Id="Rc4e001b16c5f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d7535862242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2f50a1104adc" /><Relationship Type="http://schemas.openxmlformats.org/officeDocument/2006/relationships/theme" Target="/ppt/slideMasters/theme/theme1.xml" Id="R61f4f426ffcd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c2f50a110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73adc00a544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875f22b9949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cfc809b7c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8f711ca2142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a8005f8c4b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1a30c8a5d45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Merkantilbygg A, Colbjørnsens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994 835 831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PGG AS</a:t>
            </a:r>
          </a:p>
        </p:txBody>
      </p:sp>
    </p:spTree>
  </p:cSld>
  <p:clrMapOvr>
    <a:masterClrMapping xmlns:a="http://schemas.openxmlformats.org/drawingml/2006/main"/>
  </p:clrMapOvr>
</p:sld>
</file>