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3bdfce93724e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6745568bf44364"/>
  </p:sldMasterIdLst>
  <p:sldIdLst>
    <p:sldId xmlns:r="http://schemas.openxmlformats.org/officeDocument/2006/relationships" id="256" r:id="R91b456ad53d9451b"/>
    <p:sldId xmlns:r="http://schemas.openxmlformats.org/officeDocument/2006/relationships" id="257" r:id="R7d223e941d1649c9"/>
    <p:sldId xmlns:r="http://schemas.openxmlformats.org/officeDocument/2006/relationships" id="258" r:id="Rb89932493db041c2"/>
    <p:sldId xmlns:r="http://schemas.openxmlformats.org/officeDocument/2006/relationships" id="259" r:id="R967100d57908459d"/>
    <p:sldId xmlns:r="http://schemas.openxmlformats.org/officeDocument/2006/relationships" id="260" r:id="R072447c4b6b84736"/>
    <p:sldId xmlns:r="http://schemas.openxmlformats.org/officeDocument/2006/relationships" id="261" r:id="R0d25fca795f94439"/>
    <p:sldId xmlns:r="http://schemas.openxmlformats.org/officeDocument/2006/relationships" id="262" r:id="R1c553daaf4e74c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6745568bf44364" /><Relationship Type="http://schemas.openxmlformats.org/officeDocument/2006/relationships/slide" Target="/ppt/slides/slide1.xml" Id="R91b456ad53d9451b" /><Relationship Type="http://schemas.openxmlformats.org/officeDocument/2006/relationships/slide" Target="/ppt/slides/slide2.xml" Id="R7d223e941d1649c9" /><Relationship Type="http://schemas.openxmlformats.org/officeDocument/2006/relationships/slide" Target="/ppt/slides/slide3.xml" Id="Rb89932493db041c2" /><Relationship Type="http://schemas.openxmlformats.org/officeDocument/2006/relationships/slide" Target="/ppt/slides/slide4.xml" Id="R967100d57908459d" /><Relationship Type="http://schemas.openxmlformats.org/officeDocument/2006/relationships/slide" Target="/ppt/slides/slide5.xml" Id="R072447c4b6b84736" /><Relationship Type="http://schemas.openxmlformats.org/officeDocument/2006/relationships/slide" Target="/ppt/slides/slide6.xml" Id="R0d25fca795f94439" /><Relationship Type="http://schemas.openxmlformats.org/officeDocument/2006/relationships/slide" Target="/ppt/slides/slide7.xml" Id="R1c553daaf4e74c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b4f9b914534c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347b7bc7f4e0f" /><Relationship Type="http://schemas.openxmlformats.org/officeDocument/2006/relationships/theme" Target="/ppt/slideMasters/theme/theme1.xml" Id="R4154db9b4ff649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5347b7bc7f4e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02dc2ceed4f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6e07f6f5749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80da07e594d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b868187434f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7ca845b0244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d4be7d50a49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b6c8e39e942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 ØKONOMI AS ble etablert [år] og holder til i Flisa.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15 103 147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1 412 866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1 109 646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1 518 507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4 535 020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GRUE SPAREBANK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ØSTLIE HJELMERVIK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ØKONOMIRINGEN VÅLER AS  –  17,0 %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Negardssvingen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2270 Flisa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post@abutvikling.no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www.abutvikling.no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994 745 433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ØKONOMI AS</a:t>
            </a:r>
          </a:p>
        </p:txBody>
      </p:sp>
    </p:spTree>
  </p:cSld>
  <p:clrMapOvr>
    <a:masterClrMapping xmlns:a="http://schemas.openxmlformats.org/drawingml/2006/main"/>
  </p:clrMapOvr>
</p:sld>
</file>