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349434dc4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11ba5260041ee"/>
  </p:sldMasterIdLst>
  <p:sldIdLst>
    <p:sldId xmlns:r="http://schemas.openxmlformats.org/officeDocument/2006/relationships" id="256" r:id="Rc1397053a0d54a2b"/>
    <p:sldId xmlns:r="http://schemas.openxmlformats.org/officeDocument/2006/relationships" id="257" r:id="Rb5322ba88d6145db"/>
    <p:sldId xmlns:r="http://schemas.openxmlformats.org/officeDocument/2006/relationships" id="258" r:id="Rd5b5c9dad39a4c5c"/>
    <p:sldId xmlns:r="http://schemas.openxmlformats.org/officeDocument/2006/relationships" id="259" r:id="R9b859138c581445a"/>
    <p:sldId xmlns:r="http://schemas.openxmlformats.org/officeDocument/2006/relationships" id="260" r:id="R6aa7a74b6b854f8e"/>
    <p:sldId xmlns:r="http://schemas.openxmlformats.org/officeDocument/2006/relationships" id="261" r:id="R575cee1f02ae467c"/>
    <p:sldId xmlns:r="http://schemas.openxmlformats.org/officeDocument/2006/relationships" id="262" r:id="Ra270085dcd77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11ba5260041ee" /><Relationship Type="http://schemas.openxmlformats.org/officeDocument/2006/relationships/slide" Target="/ppt/slides/slide1.xml" Id="Rc1397053a0d54a2b" /><Relationship Type="http://schemas.openxmlformats.org/officeDocument/2006/relationships/slide" Target="/ppt/slides/slide2.xml" Id="Rb5322ba88d6145db" /><Relationship Type="http://schemas.openxmlformats.org/officeDocument/2006/relationships/slide" Target="/ppt/slides/slide3.xml" Id="Rd5b5c9dad39a4c5c" /><Relationship Type="http://schemas.openxmlformats.org/officeDocument/2006/relationships/slide" Target="/ppt/slides/slide4.xml" Id="R9b859138c581445a" /><Relationship Type="http://schemas.openxmlformats.org/officeDocument/2006/relationships/slide" Target="/ppt/slides/slide5.xml" Id="R6aa7a74b6b854f8e" /><Relationship Type="http://schemas.openxmlformats.org/officeDocument/2006/relationships/slide" Target="/ppt/slides/slide6.xml" Id="R575cee1f02ae467c" /><Relationship Type="http://schemas.openxmlformats.org/officeDocument/2006/relationships/slide" Target="/ppt/slides/slide7.xml" Id="Ra270085dcd77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ccbb442b1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85a8ba7f4441" /><Relationship Type="http://schemas.openxmlformats.org/officeDocument/2006/relationships/theme" Target="/ppt/slideMasters/theme/theme1.xml" Id="Refe8d38eb6fc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b85a8ba7f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63d1cb15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e2019314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bc0211ba9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c2134f7c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1351d17c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d518eb1e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f798ac55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NÆSS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