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971fc6bde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483a870dd42b5"/>
  </p:sldMasterIdLst>
  <p:sldIdLst>
    <p:sldId xmlns:r="http://schemas.openxmlformats.org/officeDocument/2006/relationships" id="256" r:id="Rfc358969ef5943b0"/>
    <p:sldId xmlns:r="http://schemas.openxmlformats.org/officeDocument/2006/relationships" id="257" r:id="Rb9a45fa87088438d"/>
    <p:sldId xmlns:r="http://schemas.openxmlformats.org/officeDocument/2006/relationships" id="258" r:id="R0ce05fea401640be"/>
    <p:sldId xmlns:r="http://schemas.openxmlformats.org/officeDocument/2006/relationships" id="259" r:id="Ra147e2b19b9c41e9"/>
    <p:sldId xmlns:r="http://schemas.openxmlformats.org/officeDocument/2006/relationships" id="260" r:id="R65f3f670d55647a6"/>
    <p:sldId xmlns:r="http://schemas.openxmlformats.org/officeDocument/2006/relationships" id="261" r:id="R893b522986d74e8c"/>
    <p:sldId xmlns:r="http://schemas.openxmlformats.org/officeDocument/2006/relationships" id="262" r:id="R62a124a4cbec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483a870dd42b5" /><Relationship Type="http://schemas.openxmlformats.org/officeDocument/2006/relationships/slide" Target="/ppt/slides/slide1.xml" Id="Rfc358969ef5943b0" /><Relationship Type="http://schemas.openxmlformats.org/officeDocument/2006/relationships/slide" Target="/ppt/slides/slide2.xml" Id="Rb9a45fa87088438d" /><Relationship Type="http://schemas.openxmlformats.org/officeDocument/2006/relationships/slide" Target="/ppt/slides/slide3.xml" Id="R0ce05fea401640be" /><Relationship Type="http://schemas.openxmlformats.org/officeDocument/2006/relationships/slide" Target="/ppt/slides/slide4.xml" Id="Ra147e2b19b9c41e9" /><Relationship Type="http://schemas.openxmlformats.org/officeDocument/2006/relationships/slide" Target="/ppt/slides/slide5.xml" Id="R65f3f670d55647a6" /><Relationship Type="http://schemas.openxmlformats.org/officeDocument/2006/relationships/slide" Target="/ppt/slides/slide6.xml" Id="R893b522986d74e8c" /><Relationship Type="http://schemas.openxmlformats.org/officeDocument/2006/relationships/slide" Target="/ppt/slides/slide7.xml" Id="R62a124a4cbec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e95d86c78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df27dce7b4a16" /><Relationship Type="http://schemas.openxmlformats.org/officeDocument/2006/relationships/theme" Target="/ppt/slideMasters/theme/theme1.xml" Id="Rbc734fc15fec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df27dce7b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86216084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950df9a2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993c5a649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62c6253f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c8a672ef2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e89fef38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9fd8dbc8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GUDMUND FRØSETH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