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c3a5f53c6f42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c0c86c039f488c"/>
  </p:sldMasterIdLst>
  <p:sldIdLst>
    <p:sldId xmlns:r="http://schemas.openxmlformats.org/officeDocument/2006/relationships" id="256" r:id="R41421fb09b0f4c80"/>
    <p:sldId xmlns:r="http://schemas.openxmlformats.org/officeDocument/2006/relationships" id="257" r:id="R8e648d5b70c04cad"/>
    <p:sldId xmlns:r="http://schemas.openxmlformats.org/officeDocument/2006/relationships" id="258" r:id="R35461b2eadf5402c"/>
    <p:sldId xmlns:r="http://schemas.openxmlformats.org/officeDocument/2006/relationships" id="259" r:id="Rd9895ae5f7724236"/>
    <p:sldId xmlns:r="http://schemas.openxmlformats.org/officeDocument/2006/relationships" id="260" r:id="Rffee71cbdf224733"/>
    <p:sldId xmlns:r="http://schemas.openxmlformats.org/officeDocument/2006/relationships" id="261" r:id="R05e7ecd746654133"/>
    <p:sldId xmlns:r="http://schemas.openxmlformats.org/officeDocument/2006/relationships" id="262" r:id="R2ef38d2dba6348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c0c86c039f488c" /><Relationship Type="http://schemas.openxmlformats.org/officeDocument/2006/relationships/slide" Target="/ppt/slides/slide1.xml" Id="R41421fb09b0f4c80" /><Relationship Type="http://schemas.openxmlformats.org/officeDocument/2006/relationships/slide" Target="/ppt/slides/slide2.xml" Id="R8e648d5b70c04cad" /><Relationship Type="http://schemas.openxmlformats.org/officeDocument/2006/relationships/slide" Target="/ppt/slides/slide3.xml" Id="R35461b2eadf5402c" /><Relationship Type="http://schemas.openxmlformats.org/officeDocument/2006/relationships/slide" Target="/ppt/slides/slide4.xml" Id="Rd9895ae5f7724236" /><Relationship Type="http://schemas.openxmlformats.org/officeDocument/2006/relationships/slide" Target="/ppt/slides/slide5.xml" Id="Rffee71cbdf224733" /><Relationship Type="http://schemas.openxmlformats.org/officeDocument/2006/relationships/slide" Target="/ppt/slides/slide6.xml" Id="R05e7ecd746654133" /><Relationship Type="http://schemas.openxmlformats.org/officeDocument/2006/relationships/slide" Target="/ppt/slides/slide7.xml" Id="R2ef38d2dba6348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6245cb4eb24a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0b17379c64384" /><Relationship Type="http://schemas.openxmlformats.org/officeDocument/2006/relationships/theme" Target="/ppt/slideMasters/theme/theme1.xml" Id="R8cc7e47d5cba43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70b17379c643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c6cfec93144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641836dc243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1d81ce6f340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2ac5a99d041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e6ea4a16e4f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1e21713d24d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c687903df45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AMFA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AMFA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12 478 720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12 195 441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11 925 639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188 054 180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193 350 743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MARIE FRØSETH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Hopsåsen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994 700 065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