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379d286fd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c714e2de24a92"/>
  </p:sldMasterIdLst>
  <p:sldIdLst>
    <p:sldId xmlns:r="http://schemas.openxmlformats.org/officeDocument/2006/relationships" id="256" r:id="R39a6964e646347fb"/>
    <p:sldId xmlns:r="http://schemas.openxmlformats.org/officeDocument/2006/relationships" id="257" r:id="R38046d264391497b"/>
    <p:sldId xmlns:r="http://schemas.openxmlformats.org/officeDocument/2006/relationships" id="258" r:id="R82d098a8d69c4a6d"/>
    <p:sldId xmlns:r="http://schemas.openxmlformats.org/officeDocument/2006/relationships" id="259" r:id="Rbef2ff39e774481b"/>
    <p:sldId xmlns:r="http://schemas.openxmlformats.org/officeDocument/2006/relationships" id="260" r:id="R988ce57760c54396"/>
    <p:sldId xmlns:r="http://schemas.openxmlformats.org/officeDocument/2006/relationships" id="261" r:id="Rdcf2fccaff1d49b8"/>
    <p:sldId xmlns:r="http://schemas.openxmlformats.org/officeDocument/2006/relationships" id="262" r:id="R323bfb821e06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c714e2de24a92" /><Relationship Type="http://schemas.openxmlformats.org/officeDocument/2006/relationships/slide" Target="/ppt/slides/slide1.xml" Id="R39a6964e646347fb" /><Relationship Type="http://schemas.openxmlformats.org/officeDocument/2006/relationships/slide" Target="/ppt/slides/slide2.xml" Id="R38046d264391497b" /><Relationship Type="http://schemas.openxmlformats.org/officeDocument/2006/relationships/slide" Target="/ppt/slides/slide3.xml" Id="R82d098a8d69c4a6d" /><Relationship Type="http://schemas.openxmlformats.org/officeDocument/2006/relationships/slide" Target="/ppt/slides/slide4.xml" Id="Rbef2ff39e774481b" /><Relationship Type="http://schemas.openxmlformats.org/officeDocument/2006/relationships/slide" Target="/ppt/slides/slide5.xml" Id="R988ce57760c54396" /><Relationship Type="http://schemas.openxmlformats.org/officeDocument/2006/relationships/slide" Target="/ppt/slides/slide6.xml" Id="Rdcf2fccaff1d49b8" /><Relationship Type="http://schemas.openxmlformats.org/officeDocument/2006/relationships/slide" Target="/ppt/slides/slide7.xml" Id="R323bfb821e06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500adaeb5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64e96ddf41ef" /><Relationship Type="http://schemas.openxmlformats.org/officeDocument/2006/relationships/theme" Target="/ppt/slideMasters/theme/theme1.xml" Id="R2fbba47981f9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064e96ddf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c282ea8a9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3d025f51e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231b54bb4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02228925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ef24b12f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adc8e9f2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4df463672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