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a4741e106244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813c4ef7b74df5"/>
  </p:sldMasterIdLst>
  <p:sldIdLst>
    <p:sldId xmlns:r="http://schemas.openxmlformats.org/officeDocument/2006/relationships" id="256" r:id="Ra28d49d0d3a84ffc"/>
    <p:sldId xmlns:r="http://schemas.openxmlformats.org/officeDocument/2006/relationships" id="257" r:id="R5508def6d624426d"/>
    <p:sldId xmlns:r="http://schemas.openxmlformats.org/officeDocument/2006/relationships" id="258" r:id="Rb91a23d94f4640db"/>
    <p:sldId xmlns:r="http://schemas.openxmlformats.org/officeDocument/2006/relationships" id="259" r:id="R34b94a508f1649b8"/>
    <p:sldId xmlns:r="http://schemas.openxmlformats.org/officeDocument/2006/relationships" id="260" r:id="R3a710033baf042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813c4ef7b74df5" /><Relationship Type="http://schemas.openxmlformats.org/officeDocument/2006/relationships/slide" Target="/ppt/slides/slide1.xml" Id="Ra28d49d0d3a84ffc" /><Relationship Type="http://schemas.openxmlformats.org/officeDocument/2006/relationships/slide" Target="/ppt/slides/slide2.xml" Id="R5508def6d624426d" /><Relationship Type="http://schemas.openxmlformats.org/officeDocument/2006/relationships/slide" Target="/ppt/slides/slide3.xml" Id="Rb91a23d94f4640db" /><Relationship Type="http://schemas.openxmlformats.org/officeDocument/2006/relationships/slide" Target="/ppt/slides/slide4.xml" Id="R34b94a508f1649b8" /><Relationship Type="http://schemas.openxmlformats.org/officeDocument/2006/relationships/slide" Target="/ppt/slides/slide5.xml" Id="R3a710033baf042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068e8411e94f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0bf675d2e4c57" /><Relationship Type="http://schemas.openxmlformats.org/officeDocument/2006/relationships/theme" Target="/ppt/slideMasters/theme/theme1.xml" Id="Rffe51b15f4fc4c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40bf675d2e4c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67c6efa4544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86fea22b043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620f5d62541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965627f6646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6743dc3084b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BERGJA INVEST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BERGJA INVEST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BERGJA INVEST DA ble etablert [år] og holder til i Blaker.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BERGJA INVEST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BERGJA INVEST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BERGJA INVEST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Vigernesveien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1925 Blaker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994 664 042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BERGJA INVEST DA</a:t>
            </a:r>
          </a:p>
        </p:txBody>
      </p:sp>
    </p:spTree>
  </p:cSld>
  <p:clrMapOvr>
    <a:masterClrMapping xmlns:a="http://schemas.openxmlformats.org/drawingml/2006/main"/>
  </p:clrMapOvr>
</p:sld>
</file>