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db7953d7d844c2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00011eb70a64e31"/>
  </p:sldMasterIdLst>
  <p:sldIdLst>
    <p:sldId xmlns:r="http://schemas.openxmlformats.org/officeDocument/2006/relationships" id="256" r:id="R94c3000f67c04da7"/>
    <p:sldId xmlns:r="http://schemas.openxmlformats.org/officeDocument/2006/relationships" id="257" r:id="Rffa2ffa71dcd41d0"/>
    <p:sldId xmlns:r="http://schemas.openxmlformats.org/officeDocument/2006/relationships" id="258" r:id="R60914cd938e34845"/>
    <p:sldId xmlns:r="http://schemas.openxmlformats.org/officeDocument/2006/relationships" id="259" r:id="R634397cc6a244f35"/>
    <p:sldId xmlns:r="http://schemas.openxmlformats.org/officeDocument/2006/relationships" id="260" r:id="R8bb9418fdea34abc"/>
    <p:sldId xmlns:r="http://schemas.openxmlformats.org/officeDocument/2006/relationships" id="261" r:id="Rfa41773290f249b4"/>
    <p:sldId xmlns:r="http://schemas.openxmlformats.org/officeDocument/2006/relationships" id="262" r:id="Rd26d2058b04e409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0011eb70a64e31" /><Relationship Type="http://schemas.openxmlformats.org/officeDocument/2006/relationships/slide" Target="/ppt/slides/slide1.xml" Id="R94c3000f67c04da7" /><Relationship Type="http://schemas.openxmlformats.org/officeDocument/2006/relationships/slide" Target="/ppt/slides/slide2.xml" Id="Rffa2ffa71dcd41d0" /><Relationship Type="http://schemas.openxmlformats.org/officeDocument/2006/relationships/slide" Target="/ppt/slides/slide3.xml" Id="R60914cd938e34845" /><Relationship Type="http://schemas.openxmlformats.org/officeDocument/2006/relationships/slide" Target="/ppt/slides/slide4.xml" Id="R634397cc6a244f35" /><Relationship Type="http://schemas.openxmlformats.org/officeDocument/2006/relationships/slide" Target="/ppt/slides/slide5.xml" Id="R8bb9418fdea34abc" /><Relationship Type="http://schemas.openxmlformats.org/officeDocument/2006/relationships/slide" Target="/ppt/slides/slide6.xml" Id="Rfa41773290f249b4" /><Relationship Type="http://schemas.openxmlformats.org/officeDocument/2006/relationships/slide" Target="/ppt/slides/slide7.xml" Id="Rd26d2058b04e409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a43da6b361437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81daf2f33740be" /><Relationship Type="http://schemas.openxmlformats.org/officeDocument/2006/relationships/theme" Target="/ppt/slideMasters/theme/theme1.xml" Id="R4f29a25705d64ec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c81daf2f33740b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db855250e942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4823abace445d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b909a20f7341c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86723944d04ff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4478cfbf0f42d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87b65dfedf482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8b26f859e8433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APO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APO HOLDING AS ble etablert [år] og holder til i Rjukan.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103 252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−128 245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211 160 031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219 757 178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221 997 517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OLSSON ANNA PATRICIA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OLSSON BJÖRN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OLSSON EBBA MAJA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OLSSON GUSTAV ANDRÉ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Fjellveien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3660 Rjukan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994 625 039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APO HOLDING AS</a:t>
            </a:r>
          </a:p>
        </p:txBody>
      </p:sp>
    </p:spTree>
  </p:cSld>
  <p:clrMapOvr>
    <a:masterClrMapping xmlns:a="http://schemas.openxmlformats.org/drawingml/2006/main"/>
  </p:clrMapOvr>
</p:sld>
</file>