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c638ba5ec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93b04a6e24186"/>
  </p:sldMasterIdLst>
  <p:sldIdLst>
    <p:sldId xmlns:r="http://schemas.openxmlformats.org/officeDocument/2006/relationships" id="256" r:id="Re0012dadf1e34af4"/>
    <p:sldId xmlns:r="http://schemas.openxmlformats.org/officeDocument/2006/relationships" id="257" r:id="R907e601709ef4f7a"/>
    <p:sldId xmlns:r="http://schemas.openxmlformats.org/officeDocument/2006/relationships" id="258" r:id="R9493e162f9384602"/>
    <p:sldId xmlns:r="http://schemas.openxmlformats.org/officeDocument/2006/relationships" id="259" r:id="R46d8a34832444fde"/>
    <p:sldId xmlns:r="http://schemas.openxmlformats.org/officeDocument/2006/relationships" id="260" r:id="R164f0e79a7cc42d8"/>
    <p:sldId xmlns:r="http://schemas.openxmlformats.org/officeDocument/2006/relationships" id="261" r:id="R62e8c1dfe411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93b04a6e24186" /><Relationship Type="http://schemas.openxmlformats.org/officeDocument/2006/relationships/slide" Target="/ppt/slides/slide1.xml" Id="Re0012dadf1e34af4" /><Relationship Type="http://schemas.openxmlformats.org/officeDocument/2006/relationships/slide" Target="/ppt/slides/slide2.xml" Id="R907e601709ef4f7a" /><Relationship Type="http://schemas.openxmlformats.org/officeDocument/2006/relationships/slide" Target="/ppt/slides/slide3.xml" Id="R9493e162f9384602" /><Relationship Type="http://schemas.openxmlformats.org/officeDocument/2006/relationships/slide" Target="/ppt/slides/slide4.xml" Id="R46d8a34832444fde" /><Relationship Type="http://schemas.openxmlformats.org/officeDocument/2006/relationships/slide" Target="/ppt/slides/slide5.xml" Id="R164f0e79a7cc42d8" /><Relationship Type="http://schemas.openxmlformats.org/officeDocument/2006/relationships/slide" Target="/ppt/slides/slide6.xml" Id="R62e8c1dfe411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79a2979e7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5ed4e71a4d5f" /><Relationship Type="http://schemas.openxmlformats.org/officeDocument/2006/relationships/theme" Target="/ppt/slideMasters/theme/theme1.xml" Id="R8d323dd2a45e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25ed4e71a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928bd13f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aa22537f6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91b2d521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df0e8d98e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b98a02a0b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09e25cd1e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