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e952fbc70745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c9f363c54e4af9"/>
  </p:sldMasterIdLst>
  <p:sldIdLst>
    <p:sldId xmlns:r="http://schemas.openxmlformats.org/officeDocument/2006/relationships" id="256" r:id="Ra627ad26525441c4"/>
    <p:sldId xmlns:r="http://schemas.openxmlformats.org/officeDocument/2006/relationships" id="257" r:id="Rec9a4e46506c47d0"/>
    <p:sldId xmlns:r="http://schemas.openxmlformats.org/officeDocument/2006/relationships" id="258" r:id="R0189b0f96aa94ee7"/>
    <p:sldId xmlns:r="http://schemas.openxmlformats.org/officeDocument/2006/relationships" id="259" r:id="R3b825f9bee1b4eae"/>
    <p:sldId xmlns:r="http://schemas.openxmlformats.org/officeDocument/2006/relationships" id="260" r:id="Rb508df82cd794f88"/>
    <p:sldId xmlns:r="http://schemas.openxmlformats.org/officeDocument/2006/relationships" id="261" r:id="R653c4171324d4889"/>
    <p:sldId xmlns:r="http://schemas.openxmlformats.org/officeDocument/2006/relationships" id="262" r:id="R60f48e9d48424e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c9f363c54e4af9" /><Relationship Type="http://schemas.openxmlformats.org/officeDocument/2006/relationships/slide" Target="/ppt/slides/slide1.xml" Id="Ra627ad26525441c4" /><Relationship Type="http://schemas.openxmlformats.org/officeDocument/2006/relationships/slide" Target="/ppt/slides/slide2.xml" Id="Rec9a4e46506c47d0" /><Relationship Type="http://schemas.openxmlformats.org/officeDocument/2006/relationships/slide" Target="/ppt/slides/slide3.xml" Id="R0189b0f96aa94ee7" /><Relationship Type="http://schemas.openxmlformats.org/officeDocument/2006/relationships/slide" Target="/ppt/slides/slide4.xml" Id="R3b825f9bee1b4eae" /><Relationship Type="http://schemas.openxmlformats.org/officeDocument/2006/relationships/slide" Target="/ppt/slides/slide5.xml" Id="Rb508df82cd794f88" /><Relationship Type="http://schemas.openxmlformats.org/officeDocument/2006/relationships/slide" Target="/ppt/slides/slide6.xml" Id="R653c4171324d4889" /><Relationship Type="http://schemas.openxmlformats.org/officeDocument/2006/relationships/slide" Target="/ppt/slides/slide7.xml" Id="R60f48e9d48424e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28483d8c9c48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1d1cf0b6c4d74" /><Relationship Type="http://schemas.openxmlformats.org/officeDocument/2006/relationships/theme" Target="/ppt/slideMasters/theme/theme1.xml" Id="R3c3f0be5255e49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11d1cf0b6c4d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a4734510047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2c26a0c3c47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ce59353df46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ae3083e964a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2ffc7de094f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ec5df850a4a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6181ef97747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ABC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ABC REVISJON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10 791 232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5 870 681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4 591 558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7 124 157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WULFF YTREDAL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ARNE ANDREASSEN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DØRUM LILLEBAKK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Gauterødveien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3154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994 613 413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