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543e25466942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fe38c023ef4107"/>
  </p:sldMasterIdLst>
  <p:sldIdLst>
    <p:sldId xmlns:r="http://schemas.openxmlformats.org/officeDocument/2006/relationships" id="256" r:id="R077c383d38b84306"/>
    <p:sldId xmlns:r="http://schemas.openxmlformats.org/officeDocument/2006/relationships" id="257" r:id="R59a4e4b2ca5240cb"/>
    <p:sldId xmlns:r="http://schemas.openxmlformats.org/officeDocument/2006/relationships" id="258" r:id="Ref887338eae648ba"/>
    <p:sldId xmlns:r="http://schemas.openxmlformats.org/officeDocument/2006/relationships" id="259" r:id="Rb7df3d6d2c044c40"/>
    <p:sldId xmlns:r="http://schemas.openxmlformats.org/officeDocument/2006/relationships" id="260" r:id="R5e3370c7829f441e"/>
    <p:sldId xmlns:r="http://schemas.openxmlformats.org/officeDocument/2006/relationships" id="261" r:id="Rb1690120e92942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fe38c023ef4107" /><Relationship Type="http://schemas.openxmlformats.org/officeDocument/2006/relationships/slide" Target="/ppt/slides/slide1.xml" Id="R077c383d38b84306" /><Relationship Type="http://schemas.openxmlformats.org/officeDocument/2006/relationships/slide" Target="/ppt/slides/slide2.xml" Id="R59a4e4b2ca5240cb" /><Relationship Type="http://schemas.openxmlformats.org/officeDocument/2006/relationships/slide" Target="/ppt/slides/slide3.xml" Id="Ref887338eae648ba" /><Relationship Type="http://schemas.openxmlformats.org/officeDocument/2006/relationships/slide" Target="/ppt/slides/slide4.xml" Id="Rb7df3d6d2c044c40" /><Relationship Type="http://schemas.openxmlformats.org/officeDocument/2006/relationships/slide" Target="/ppt/slides/slide5.xml" Id="R5e3370c7829f441e" /><Relationship Type="http://schemas.openxmlformats.org/officeDocument/2006/relationships/slide" Target="/ppt/slides/slide6.xml" Id="Rb1690120e92942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83a94b79746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441e2d7624fc1" /><Relationship Type="http://schemas.openxmlformats.org/officeDocument/2006/relationships/theme" Target="/ppt/slideMasters/theme/theme1.xml" Id="R479b36cb3d2b46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f441e2d7624f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d1b44741d4d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3d70fd7be47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6edb0567d45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3c2675f1f45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38edd723040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68e100604e4c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ABC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Gauterødveien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994 613 413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ABC REVISJON AS</a:t>
            </a:r>
          </a:p>
        </p:txBody>
      </p:sp>
    </p:spTree>
  </p:cSld>
  <p:clrMapOvr>
    <a:masterClrMapping xmlns:a="http://schemas.openxmlformats.org/drawingml/2006/main"/>
  </p:clrMapOvr>
</p:sld>
</file>