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a3f856ff6246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8c9427b09e4334"/>
  </p:sldMasterIdLst>
  <p:sldIdLst>
    <p:sldId xmlns:r="http://schemas.openxmlformats.org/officeDocument/2006/relationships" id="256" r:id="R061981400ebb4645"/>
    <p:sldId xmlns:r="http://schemas.openxmlformats.org/officeDocument/2006/relationships" id="257" r:id="R462dcafd9ffa4573"/>
    <p:sldId xmlns:r="http://schemas.openxmlformats.org/officeDocument/2006/relationships" id="258" r:id="R4ca772db35b4402b"/>
    <p:sldId xmlns:r="http://schemas.openxmlformats.org/officeDocument/2006/relationships" id="259" r:id="Ra5f1f31f682b4532"/>
    <p:sldId xmlns:r="http://schemas.openxmlformats.org/officeDocument/2006/relationships" id="260" r:id="R8f183aa0161d41d8"/>
    <p:sldId xmlns:r="http://schemas.openxmlformats.org/officeDocument/2006/relationships" id="261" r:id="Rf39cd7edcf864523"/>
    <p:sldId xmlns:r="http://schemas.openxmlformats.org/officeDocument/2006/relationships" id="262" r:id="R17a5d21988104f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c9427b09e4334" /><Relationship Type="http://schemas.openxmlformats.org/officeDocument/2006/relationships/slide" Target="/ppt/slides/slide1.xml" Id="R061981400ebb4645" /><Relationship Type="http://schemas.openxmlformats.org/officeDocument/2006/relationships/slide" Target="/ppt/slides/slide2.xml" Id="R462dcafd9ffa4573" /><Relationship Type="http://schemas.openxmlformats.org/officeDocument/2006/relationships/slide" Target="/ppt/slides/slide3.xml" Id="R4ca772db35b4402b" /><Relationship Type="http://schemas.openxmlformats.org/officeDocument/2006/relationships/slide" Target="/ppt/slides/slide4.xml" Id="Ra5f1f31f682b4532" /><Relationship Type="http://schemas.openxmlformats.org/officeDocument/2006/relationships/slide" Target="/ppt/slides/slide5.xml" Id="R8f183aa0161d41d8" /><Relationship Type="http://schemas.openxmlformats.org/officeDocument/2006/relationships/slide" Target="/ppt/slides/slide6.xml" Id="Rf39cd7edcf864523" /><Relationship Type="http://schemas.openxmlformats.org/officeDocument/2006/relationships/slide" Target="/ppt/slides/slide7.xml" Id="R17a5d21988104f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e20e4d70744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13fb58431475b" /><Relationship Type="http://schemas.openxmlformats.org/officeDocument/2006/relationships/theme" Target="/ppt/slideMasters/theme/theme1.xml" Id="R9be2a308066f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013fb5843147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962df185147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99a6c349f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48c63d51b49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e33acb759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2e9ed71964f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2114eaf9542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649434e644f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MARIN GROUP AS ble etablert [år] og holder til i Gurskøy.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32 783 522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125 188 961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136 836 381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SEANERGY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DAKUR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MYRTHLE JORUNN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RICHSHIP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Svein-Rune Gjerde, Industrivegen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6080 Gurskøy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994 564 609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