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d2f6e257b843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5894bacc5347f3"/>
  </p:sldMasterIdLst>
  <p:sldIdLst>
    <p:sldId xmlns:r="http://schemas.openxmlformats.org/officeDocument/2006/relationships" id="256" r:id="R1e0664942b58416e"/>
    <p:sldId xmlns:r="http://schemas.openxmlformats.org/officeDocument/2006/relationships" id="257" r:id="R521836ec15594873"/>
    <p:sldId xmlns:r="http://schemas.openxmlformats.org/officeDocument/2006/relationships" id="258" r:id="R2158b488f4ba46bf"/>
    <p:sldId xmlns:r="http://schemas.openxmlformats.org/officeDocument/2006/relationships" id="259" r:id="Rf5b584932bfd46ff"/>
    <p:sldId xmlns:r="http://schemas.openxmlformats.org/officeDocument/2006/relationships" id="260" r:id="R7ef7ce4ca6eb4746"/>
    <p:sldId xmlns:r="http://schemas.openxmlformats.org/officeDocument/2006/relationships" id="261" r:id="R863bc76fb00044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894bacc5347f3" /><Relationship Type="http://schemas.openxmlformats.org/officeDocument/2006/relationships/slide" Target="/ppt/slides/slide1.xml" Id="R1e0664942b58416e" /><Relationship Type="http://schemas.openxmlformats.org/officeDocument/2006/relationships/slide" Target="/ppt/slides/slide2.xml" Id="R521836ec15594873" /><Relationship Type="http://schemas.openxmlformats.org/officeDocument/2006/relationships/slide" Target="/ppt/slides/slide3.xml" Id="R2158b488f4ba46bf" /><Relationship Type="http://schemas.openxmlformats.org/officeDocument/2006/relationships/slide" Target="/ppt/slides/slide4.xml" Id="Rf5b584932bfd46ff" /><Relationship Type="http://schemas.openxmlformats.org/officeDocument/2006/relationships/slide" Target="/ppt/slides/slide5.xml" Id="R7ef7ce4ca6eb4746" /><Relationship Type="http://schemas.openxmlformats.org/officeDocument/2006/relationships/slide" Target="/ppt/slides/slide6.xml" Id="R863bc76fb00044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c17fe36e642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d0fd218804977" /><Relationship Type="http://schemas.openxmlformats.org/officeDocument/2006/relationships/theme" Target="/ppt/slideMasters/theme/theme1.xml" Id="R9936734e3fe248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5d0fd2188049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6538423dd4e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4b11ef42d4c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eb9382e6c4d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54cdf102341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ebedde87f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0917685024e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Setroms veg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www.skiferhotel.no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994 549 685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