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883fce8fc44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e5993808f4492"/>
  </p:sldMasterIdLst>
  <p:sldIdLst>
    <p:sldId xmlns:r="http://schemas.openxmlformats.org/officeDocument/2006/relationships" id="256" r:id="Rdf1e5fc2f130415d"/>
    <p:sldId xmlns:r="http://schemas.openxmlformats.org/officeDocument/2006/relationships" id="257" r:id="R73e83d0ed2554ea6"/>
    <p:sldId xmlns:r="http://schemas.openxmlformats.org/officeDocument/2006/relationships" id="258" r:id="Rda68908eec044d62"/>
    <p:sldId xmlns:r="http://schemas.openxmlformats.org/officeDocument/2006/relationships" id="259" r:id="R2cdcf74ee1a64ce2"/>
    <p:sldId xmlns:r="http://schemas.openxmlformats.org/officeDocument/2006/relationships" id="260" r:id="R9228ab7f74254d97"/>
    <p:sldId xmlns:r="http://schemas.openxmlformats.org/officeDocument/2006/relationships" id="261" r:id="R86c02f73c6974c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e5993808f4492" /><Relationship Type="http://schemas.openxmlformats.org/officeDocument/2006/relationships/slide" Target="/ppt/slides/slide1.xml" Id="Rdf1e5fc2f130415d" /><Relationship Type="http://schemas.openxmlformats.org/officeDocument/2006/relationships/slide" Target="/ppt/slides/slide2.xml" Id="R73e83d0ed2554ea6" /><Relationship Type="http://schemas.openxmlformats.org/officeDocument/2006/relationships/slide" Target="/ppt/slides/slide3.xml" Id="Rda68908eec044d62" /><Relationship Type="http://schemas.openxmlformats.org/officeDocument/2006/relationships/slide" Target="/ppt/slides/slide4.xml" Id="R2cdcf74ee1a64ce2" /><Relationship Type="http://schemas.openxmlformats.org/officeDocument/2006/relationships/slide" Target="/ppt/slides/slide5.xml" Id="R9228ab7f74254d97" /><Relationship Type="http://schemas.openxmlformats.org/officeDocument/2006/relationships/slide" Target="/ppt/slides/slide6.xml" Id="R86c02f73c6974c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ed1c41404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9a3d1ffd74195" /><Relationship Type="http://schemas.openxmlformats.org/officeDocument/2006/relationships/theme" Target="/ppt/slideMasters/theme/theme1.xml" Id="R57cb44d2f18e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9a3d1ffd7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413c8390048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5edaad3d6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bfcaf4e384f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c5b9a7f7c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5c3cf4a0a44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be2d5c5634c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LANGARINDEN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LANGARINDEN 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1 099 580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1 479 960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994 516 639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