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c05b8f01a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9c40c945e42c2"/>
  </p:sldMasterIdLst>
  <p:sldIdLst>
    <p:sldId xmlns:r="http://schemas.openxmlformats.org/officeDocument/2006/relationships" id="256" r:id="Ra87e48e0ec124951"/>
    <p:sldId xmlns:r="http://schemas.openxmlformats.org/officeDocument/2006/relationships" id="257" r:id="Rb95957a200db402c"/>
    <p:sldId xmlns:r="http://schemas.openxmlformats.org/officeDocument/2006/relationships" id="258" r:id="Ra2f64d2057fe4ca9"/>
    <p:sldId xmlns:r="http://schemas.openxmlformats.org/officeDocument/2006/relationships" id="259" r:id="Rba21a75b49eb4e89"/>
    <p:sldId xmlns:r="http://schemas.openxmlformats.org/officeDocument/2006/relationships" id="260" r:id="R829cb8f81af046f1"/>
    <p:sldId xmlns:r="http://schemas.openxmlformats.org/officeDocument/2006/relationships" id="261" r:id="R1f2300578a894ace"/>
    <p:sldId xmlns:r="http://schemas.openxmlformats.org/officeDocument/2006/relationships" id="262" r:id="Reb7be695a9c34f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9c40c945e42c2" /><Relationship Type="http://schemas.openxmlformats.org/officeDocument/2006/relationships/slide" Target="/ppt/slides/slide1.xml" Id="Ra87e48e0ec124951" /><Relationship Type="http://schemas.openxmlformats.org/officeDocument/2006/relationships/slide" Target="/ppt/slides/slide2.xml" Id="Rb95957a200db402c" /><Relationship Type="http://schemas.openxmlformats.org/officeDocument/2006/relationships/slide" Target="/ppt/slides/slide3.xml" Id="Ra2f64d2057fe4ca9" /><Relationship Type="http://schemas.openxmlformats.org/officeDocument/2006/relationships/slide" Target="/ppt/slides/slide4.xml" Id="Rba21a75b49eb4e89" /><Relationship Type="http://schemas.openxmlformats.org/officeDocument/2006/relationships/slide" Target="/ppt/slides/slide5.xml" Id="R829cb8f81af046f1" /><Relationship Type="http://schemas.openxmlformats.org/officeDocument/2006/relationships/slide" Target="/ppt/slides/slide6.xml" Id="R1f2300578a894ace" /><Relationship Type="http://schemas.openxmlformats.org/officeDocument/2006/relationships/slide" Target="/ppt/slides/slide7.xml" Id="Reb7be695a9c34f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307848efa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4becbc920453a" /><Relationship Type="http://schemas.openxmlformats.org/officeDocument/2006/relationships/theme" Target="/ppt/slideMasters/theme/theme1.xml" Id="Rf8ca5959fbc3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4becbc920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07d3e53b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8c760f7514f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938f0375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5f7aa01fb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fb6f763b9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9ad2d6f3b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09629cb1e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HOLDING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HOLDING INVEST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5 321 506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157 687 938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215 195 180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TRITORIA UK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tore@tritoria.no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994 474 413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