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f0176e2a5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753a24cd04baf"/>
  </p:sldMasterIdLst>
  <p:sldIdLst>
    <p:sldId xmlns:r="http://schemas.openxmlformats.org/officeDocument/2006/relationships" id="256" r:id="R1bb776d03eb044bc"/>
    <p:sldId xmlns:r="http://schemas.openxmlformats.org/officeDocument/2006/relationships" id="257" r:id="Re8f64fd0c644470f"/>
    <p:sldId xmlns:r="http://schemas.openxmlformats.org/officeDocument/2006/relationships" id="258" r:id="R131209411c5b4b78"/>
    <p:sldId xmlns:r="http://schemas.openxmlformats.org/officeDocument/2006/relationships" id="259" r:id="R952827fb16bb4c2b"/>
    <p:sldId xmlns:r="http://schemas.openxmlformats.org/officeDocument/2006/relationships" id="260" r:id="R60a7a5e193544914"/>
    <p:sldId xmlns:r="http://schemas.openxmlformats.org/officeDocument/2006/relationships" id="261" r:id="Rb8f932f6b7e0422e"/>
    <p:sldId xmlns:r="http://schemas.openxmlformats.org/officeDocument/2006/relationships" id="262" r:id="R32889ca201a5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753a24cd04baf" /><Relationship Type="http://schemas.openxmlformats.org/officeDocument/2006/relationships/slide" Target="/ppt/slides/slide1.xml" Id="R1bb776d03eb044bc" /><Relationship Type="http://schemas.openxmlformats.org/officeDocument/2006/relationships/slide" Target="/ppt/slides/slide2.xml" Id="Re8f64fd0c644470f" /><Relationship Type="http://schemas.openxmlformats.org/officeDocument/2006/relationships/slide" Target="/ppt/slides/slide3.xml" Id="R131209411c5b4b78" /><Relationship Type="http://schemas.openxmlformats.org/officeDocument/2006/relationships/slide" Target="/ppt/slides/slide4.xml" Id="R952827fb16bb4c2b" /><Relationship Type="http://schemas.openxmlformats.org/officeDocument/2006/relationships/slide" Target="/ppt/slides/slide5.xml" Id="R60a7a5e193544914" /><Relationship Type="http://schemas.openxmlformats.org/officeDocument/2006/relationships/slide" Target="/ppt/slides/slide6.xml" Id="Rb8f932f6b7e0422e" /><Relationship Type="http://schemas.openxmlformats.org/officeDocument/2006/relationships/slide" Target="/ppt/slides/slide7.xml" Id="R32889ca201a5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87e17962e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bcde8641f4d75" /><Relationship Type="http://schemas.openxmlformats.org/officeDocument/2006/relationships/theme" Target="/ppt/slideMasters/theme/theme1.xml" Id="R813b2f95dbce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bcde8641f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2933dbc7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117fd687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c58033616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5deec21f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d3e18d008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c612e35e0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ec3205df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721 087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LERVÅG TONE LISET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994 454 536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