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8b93405c94d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b2323d87f4280"/>
  </p:sldMasterIdLst>
  <p:sldIdLst>
    <p:sldId xmlns:r="http://schemas.openxmlformats.org/officeDocument/2006/relationships" id="256" r:id="Ra483606735bf4696"/>
    <p:sldId xmlns:r="http://schemas.openxmlformats.org/officeDocument/2006/relationships" id="257" r:id="Rf47c9f8079fe4c91"/>
    <p:sldId xmlns:r="http://schemas.openxmlformats.org/officeDocument/2006/relationships" id="258" r:id="Rc390d7c461bb4be7"/>
    <p:sldId xmlns:r="http://schemas.openxmlformats.org/officeDocument/2006/relationships" id="259" r:id="R9185f2314fc8400d"/>
    <p:sldId xmlns:r="http://schemas.openxmlformats.org/officeDocument/2006/relationships" id="260" r:id="Reb8a38436cde4b8e"/>
    <p:sldId xmlns:r="http://schemas.openxmlformats.org/officeDocument/2006/relationships" id="261" r:id="R87c3af445704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b2323d87f4280" /><Relationship Type="http://schemas.openxmlformats.org/officeDocument/2006/relationships/slide" Target="/ppt/slides/slide1.xml" Id="Ra483606735bf4696" /><Relationship Type="http://schemas.openxmlformats.org/officeDocument/2006/relationships/slide" Target="/ppt/slides/slide2.xml" Id="Rf47c9f8079fe4c91" /><Relationship Type="http://schemas.openxmlformats.org/officeDocument/2006/relationships/slide" Target="/ppt/slides/slide3.xml" Id="Rc390d7c461bb4be7" /><Relationship Type="http://schemas.openxmlformats.org/officeDocument/2006/relationships/slide" Target="/ppt/slides/slide4.xml" Id="R9185f2314fc8400d" /><Relationship Type="http://schemas.openxmlformats.org/officeDocument/2006/relationships/slide" Target="/ppt/slides/slide5.xml" Id="Reb8a38436cde4b8e" /><Relationship Type="http://schemas.openxmlformats.org/officeDocument/2006/relationships/slide" Target="/ppt/slides/slide6.xml" Id="R87c3af445704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c7a23a17b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cd0bef4084b97" /><Relationship Type="http://schemas.openxmlformats.org/officeDocument/2006/relationships/theme" Target="/ppt/slideMasters/theme/theme1.xml" Id="R9c5e8ccea854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cd0bef408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e5fb5090b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ffa1487e34b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190bbadc4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364564bb5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8e804c6a4c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ea611d0ae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 LYKKE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Hestehagen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994 454 536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 LYKKE AS</a:t>
            </a:r>
          </a:p>
        </p:txBody>
      </p:sp>
    </p:spTree>
  </p:cSld>
  <p:clrMapOvr>
    <a:masterClrMapping xmlns:a="http://schemas.openxmlformats.org/drawingml/2006/main"/>
  </p:clrMapOvr>
</p:sld>
</file>