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16d482ff4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37f52b5024ade"/>
  </p:sldMasterIdLst>
  <p:sldIdLst>
    <p:sldId xmlns:r="http://schemas.openxmlformats.org/officeDocument/2006/relationships" id="256" r:id="Rdf29dcbf6ec14626"/>
    <p:sldId xmlns:r="http://schemas.openxmlformats.org/officeDocument/2006/relationships" id="257" r:id="Rfe28dcddc8984e57"/>
    <p:sldId xmlns:r="http://schemas.openxmlformats.org/officeDocument/2006/relationships" id="258" r:id="R2a5bf6bd900f4357"/>
    <p:sldId xmlns:r="http://schemas.openxmlformats.org/officeDocument/2006/relationships" id="259" r:id="R64c219c321eb4b4d"/>
    <p:sldId xmlns:r="http://schemas.openxmlformats.org/officeDocument/2006/relationships" id="260" r:id="R21eafd0644fb46a8"/>
    <p:sldId xmlns:r="http://schemas.openxmlformats.org/officeDocument/2006/relationships" id="261" r:id="R070fca1d536d4dbf"/>
    <p:sldId xmlns:r="http://schemas.openxmlformats.org/officeDocument/2006/relationships" id="262" r:id="Redd85c00e3d2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37f52b5024ade" /><Relationship Type="http://schemas.openxmlformats.org/officeDocument/2006/relationships/slide" Target="/ppt/slides/slide1.xml" Id="Rdf29dcbf6ec14626" /><Relationship Type="http://schemas.openxmlformats.org/officeDocument/2006/relationships/slide" Target="/ppt/slides/slide2.xml" Id="Rfe28dcddc8984e57" /><Relationship Type="http://schemas.openxmlformats.org/officeDocument/2006/relationships/slide" Target="/ppt/slides/slide3.xml" Id="R2a5bf6bd900f4357" /><Relationship Type="http://schemas.openxmlformats.org/officeDocument/2006/relationships/slide" Target="/ppt/slides/slide4.xml" Id="R64c219c321eb4b4d" /><Relationship Type="http://schemas.openxmlformats.org/officeDocument/2006/relationships/slide" Target="/ppt/slides/slide5.xml" Id="R21eafd0644fb46a8" /><Relationship Type="http://schemas.openxmlformats.org/officeDocument/2006/relationships/slide" Target="/ppt/slides/slide6.xml" Id="R070fca1d536d4dbf" /><Relationship Type="http://schemas.openxmlformats.org/officeDocument/2006/relationships/slide" Target="/ppt/slides/slide7.xml" Id="Redd85c00e3d2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d304cd04b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ad5e5f77a40a7" /><Relationship Type="http://schemas.openxmlformats.org/officeDocument/2006/relationships/theme" Target="/ppt/slideMasters/theme/theme1.xml" Id="R09749fb661da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ad5e5f77a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c8ecbb02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a6f54823f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6ce305d864e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552c391a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efb48f70c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22ccdf310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6aff5a69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LOOP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LOOP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2 861 571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3 966 499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ØSTMO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Tyslevveien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www.loopventures.no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994 395 807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