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8bf4c3754944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69d74b87014697"/>
  </p:sldMasterIdLst>
  <p:sldIdLst>
    <p:sldId xmlns:r="http://schemas.openxmlformats.org/officeDocument/2006/relationships" id="256" r:id="Re37162b131ca4c95"/>
    <p:sldId xmlns:r="http://schemas.openxmlformats.org/officeDocument/2006/relationships" id="257" r:id="R4cfe09d27ab24e3a"/>
    <p:sldId xmlns:r="http://schemas.openxmlformats.org/officeDocument/2006/relationships" id="258" r:id="Rfcad862d49cf4588"/>
    <p:sldId xmlns:r="http://schemas.openxmlformats.org/officeDocument/2006/relationships" id="259" r:id="R1ed9c7a4699e4aff"/>
    <p:sldId xmlns:r="http://schemas.openxmlformats.org/officeDocument/2006/relationships" id="260" r:id="Rb5149c3fd5204e69"/>
    <p:sldId xmlns:r="http://schemas.openxmlformats.org/officeDocument/2006/relationships" id="261" r:id="R36af2f2872ce43d8"/>
    <p:sldId xmlns:r="http://schemas.openxmlformats.org/officeDocument/2006/relationships" id="262" r:id="Rf6709355e89a43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69d74b87014697" /><Relationship Type="http://schemas.openxmlformats.org/officeDocument/2006/relationships/slide" Target="/ppt/slides/slide1.xml" Id="Re37162b131ca4c95" /><Relationship Type="http://schemas.openxmlformats.org/officeDocument/2006/relationships/slide" Target="/ppt/slides/slide2.xml" Id="R4cfe09d27ab24e3a" /><Relationship Type="http://schemas.openxmlformats.org/officeDocument/2006/relationships/slide" Target="/ppt/slides/slide3.xml" Id="Rfcad862d49cf4588" /><Relationship Type="http://schemas.openxmlformats.org/officeDocument/2006/relationships/slide" Target="/ppt/slides/slide4.xml" Id="R1ed9c7a4699e4aff" /><Relationship Type="http://schemas.openxmlformats.org/officeDocument/2006/relationships/slide" Target="/ppt/slides/slide5.xml" Id="Rb5149c3fd5204e69" /><Relationship Type="http://schemas.openxmlformats.org/officeDocument/2006/relationships/slide" Target="/ppt/slides/slide6.xml" Id="R36af2f2872ce43d8" /><Relationship Type="http://schemas.openxmlformats.org/officeDocument/2006/relationships/slide" Target="/ppt/slides/slide7.xml" Id="Rf6709355e89a43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d29d7ed5844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04d84719d419a" /><Relationship Type="http://schemas.openxmlformats.org/officeDocument/2006/relationships/theme" Target="/ppt/slideMasters/theme/theme1.xml" Id="R3ce45d24592f49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204d84719d41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f04eb406141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1602df4c141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6a565e15c42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52d27d6c04d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d7c14438c45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0bd1f16324a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dc46ad6cc46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WOTT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WOTT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1 230 560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8 427 546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12 519 505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TELEBOND TURID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VESTRUM OLE HERMOD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WOTT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Klostergata 80C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994 259 113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WOTT INVEST AS</a:t>
            </a:r>
          </a:p>
        </p:txBody>
      </p:sp>
    </p:spTree>
  </p:cSld>
  <p:clrMapOvr>
    <a:masterClrMapping xmlns:a="http://schemas.openxmlformats.org/drawingml/2006/main"/>
  </p:clrMapOvr>
</p:sld>
</file>