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a6b75ba22d4c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1cf8acf95b4d32"/>
  </p:sldMasterIdLst>
  <p:sldIdLst>
    <p:sldId xmlns:r="http://schemas.openxmlformats.org/officeDocument/2006/relationships" id="256" r:id="Rb0327c3e45b0432c"/>
    <p:sldId xmlns:r="http://schemas.openxmlformats.org/officeDocument/2006/relationships" id="257" r:id="R9e1fae1110cf4aaa"/>
    <p:sldId xmlns:r="http://schemas.openxmlformats.org/officeDocument/2006/relationships" id="258" r:id="R1a83591abf0c4848"/>
    <p:sldId xmlns:r="http://schemas.openxmlformats.org/officeDocument/2006/relationships" id="259" r:id="Rdca36588934b435c"/>
    <p:sldId xmlns:r="http://schemas.openxmlformats.org/officeDocument/2006/relationships" id="260" r:id="Rc729c34d60e84385"/>
    <p:sldId xmlns:r="http://schemas.openxmlformats.org/officeDocument/2006/relationships" id="261" r:id="R57a1cfeea89d4817"/>
    <p:sldId xmlns:r="http://schemas.openxmlformats.org/officeDocument/2006/relationships" id="262" r:id="R5cfce012608f4f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1cf8acf95b4d32" /><Relationship Type="http://schemas.openxmlformats.org/officeDocument/2006/relationships/slide" Target="/ppt/slides/slide1.xml" Id="Rb0327c3e45b0432c" /><Relationship Type="http://schemas.openxmlformats.org/officeDocument/2006/relationships/slide" Target="/ppt/slides/slide2.xml" Id="R9e1fae1110cf4aaa" /><Relationship Type="http://schemas.openxmlformats.org/officeDocument/2006/relationships/slide" Target="/ppt/slides/slide3.xml" Id="R1a83591abf0c4848" /><Relationship Type="http://schemas.openxmlformats.org/officeDocument/2006/relationships/slide" Target="/ppt/slides/slide4.xml" Id="Rdca36588934b435c" /><Relationship Type="http://schemas.openxmlformats.org/officeDocument/2006/relationships/slide" Target="/ppt/slides/slide5.xml" Id="Rc729c34d60e84385" /><Relationship Type="http://schemas.openxmlformats.org/officeDocument/2006/relationships/slide" Target="/ppt/slides/slide6.xml" Id="R57a1cfeea89d4817" /><Relationship Type="http://schemas.openxmlformats.org/officeDocument/2006/relationships/slide" Target="/ppt/slides/slide7.xml" Id="R5cfce012608f4f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02f98a537d45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6f1fe52594393" /><Relationship Type="http://schemas.openxmlformats.org/officeDocument/2006/relationships/theme" Target="/ppt/slideMasters/theme/theme1.xml" Id="Rdf20d182340e41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b6f1fe525943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10138435443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e267da4c649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8aa2a168e40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aa98754fd45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d2973cca945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9e5ab44ae4c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7d7dd58da44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A.FERKINGSTAD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A.FERKINGSTAD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A.FERKINGSTAD INVEST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A.FERKINGSTAD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A.FERKINGSTAD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A.FERKINGSTAD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3 360 087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3 406 656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31 115 083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31 237 781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A.FERKINGSTAD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FERKINGSTAD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MANNES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A.FERKINGSTAD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Arne Ferkingstad, Strandavegen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994 241 249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A.FERKINGSTAD INVEST AS</a:t>
            </a:r>
          </a:p>
        </p:txBody>
      </p:sp>
    </p:spTree>
  </p:cSld>
  <p:clrMapOvr>
    <a:masterClrMapping xmlns:a="http://schemas.openxmlformats.org/drawingml/2006/main"/>
  </p:clrMapOvr>
</p:sld>
</file>