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c80fe6ee9744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8d664fb4c4028"/>
  </p:sldMasterIdLst>
  <p:sldIdLst>
    <p:sldId xmlns:r="http://schemas.openxmlformats.org/officeDocument/2006/relationships" id="256" r:id="R2dc5a6de3f5c4b70"/>
    <p:sldId xmlns:r="http://schemas.openxmlformats.org/officeDocument/2006/relationships" id="257" r:id="Ra3bc3cbc83e24d2e"/>
    <p:sldId xmlns:r="http://schemas.openxmlformats.org/officeDocument/2006/relationships" id="258" r:id="Rfd4f5986605f4da6"/>
    <p:sldId xmlns:r="http://schemas.openxmlformats.org/officeDocument/2006/relationships" id="259" r:id="R07aaeb4d1350406c"/>
    <p:sldId xmlns:r="http://schemas.openxmlformats.org/officeDocument/2006/relationships" id="260" r:id="R8c3a5b87237d4456"/>
    <p:sldId xmlns:r="http://schemas.openxmlformats.org/officeDocument/2006/relationships" id="261" r:id="R7dda2f9411004a53"/>
    <p:sldId xmlns:r="http://schemas.openxmlformats.org/officeDocument/2006/relationships" id="262" r:id="R4d49e8ec1394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8d664fb4c4028" /><Relationship Type="http://schemas.openxmlformats.org/officeDocument/2006/relationships/slide" Target="/ppt/slides/slide1.xml" Id="R2dc5a6de3f5c4b70" /><Relationship Type="http://schemas.openxmlformats.org/officeDocument/2006/relationships/slide" Target="/ppt/slides/slide2.xml" Id="Ra3bc3cbc83e24d2e" /><Relationship Type="http://schemas.openxmlformats.org/officeDocument/2006/relationships/slide" Target="/ppt/slides/slide3.xml" Id="Rfd4f5986605f4da6" /><Relationship Type="http://schemas.openxmlformats.org/officeDocument/2006/relationships/slide" Target="/ppt/slides/slide4.xml" Id="R07aaeb4d1350406c" /><Relationship Type="http://schemas.openxmlformats.org/officeDocument/2006/relationships/slide" Target="/ppt/slides/slide5.xml" Id="R8c3a5b87237d4456" /><Relationship Type="http://schemas.openxmlformats.org/officeDocument/2006/relationships/slide" Target="/ppt/slides/slide6.xml" Id="R7dda2f9411004a53" /><Relationship Type="http://schemas.openxmlformats.org/officeDocument/2006/relationships/slide" Target="/ppt/slides/slide7.xml" Id="R4d49e8ec1394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dbdcd028b4e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ce3ca23864999" /><Relationship Type="http://schemas.openxmlformats.org/officeDocument/2006/relationships/theme" Target="/ppt/slideMasters/theme/theme1.xml" Id="R723fb33925eb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0ce3ca2386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ad8d950d747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4916c745e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035a0d244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924af11d1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f4c8a2079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d21b878b341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a603f7b70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WELLWORK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INNOVATION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6 818 489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19 244 253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30 492 438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SVCMV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80 57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