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65eb45a70d44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8425011d514284"/>
  </p:sldMasterIdLst>
  <p:sldIdLst>
    <p:sldId xmlns:r="http://schemas.openxmlformats.org/officeDocument/2006/relationships" id="256" r:id="R3305db36d4c240d1"/>
    <p:sldId xmlns:r="http://schemas.openxmlformats.org/officeDocument/2006/relationships" id="257" r:id="R96f63e0e36e14cdd"/>
    <p:sldId xmlns:r="http://schemas.openxmlformats.org/officeDocument/2006/relationships" id="258" r:id="Re3a29646b6924452"/>
    <p:sldId xmlns:r="http://schemas.openxmlformats.org/officeDocument/2006/relationships" id="259" r:id="Re81d41ae14f741e3"/>
    <p:sldId xmlns:r="http://schemas.openxmlformats.org/officeDocument/2006/relationships" id="260" r:id="Re79d57b92493431f"/>
    <p:sldId xmlns:r="http://schemas.openxmlformats.org/officeDocument/2006/relationships" id="261" r:id="R0ef52a22dd3441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8425011d514284" /><Relationship Type="http://schemas.openxmlformats.org/officeDocument/2006/relationships/slide" Target="/ppt/slides/slide1.xml" Id="R3305db36d4c240d1" /><Relationship Type="http://schemas.openxmlformats.org/officeDocument/2006/relationships/slide" Target="/ppt/slides/slide2.xml" Id="R96f63e0e36e14cdd" /><Relationship Type="http://schemas.openxmlformats.org/officeDocument/2006/relationships/slide" Target="/ppt/slides/slide3.xml" Id="Re3a29646b6924452" /><Relationship Type="http://schemas.openxmlformats.org/officeDocument/2006/relationships/slide" Target="/ppt/slides/slide4.xml" Id="Re81d41ae14f741e3" /><Relationship Type="http://schemas.openxmlformats.org/officeDocument/2006/relationships/slide" Target="/ppt/slides/slide5.xml" Id="Re79d57b92493431f" /><Relationship Type="http://schemas.openxmlformats.org/officeDocument/2006/relationships/slide" Target="/ppt/slides/slide6.xml" Id="R0ef52a22dd3441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f3edef9b0640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08c27b460414f" /><Relationship Type="http://schemas.openxmlformats.org/officeDocument/2006/relationships/theme" Target="/ppt/slideMasters/theme/theme1.xml" Id="R7b29acedc75740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608c27b46041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5a8d145e943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1a9f2760148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1b0e4763f4d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31a0949bb47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436a84d214b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52a8e145d4f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WELLWORK INNOVATION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80 57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stian@wellworkinnovation.com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www.wellworkinnovation.com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994 190 857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