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24a7a7a525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c11aad6d04f37"/>
  </p:sldMasterIdLst>
  <p:sldIdLst>
    <p:sldId xmlns:r="http://schemas.openxmlformats.org/officeDocument/2006/relationships" id="256" r:id="Reb49a7195ae34453"/>
    <p:sldId xmlns:r="http://schemas.openxmlformats.org/officeDocument/2006/relationships" id="257" r:id="Rf94dd91211404d8d"/>
    <p:sldId xmlns:r="http://schemas.openxmlformats.org/officeDocument/2006/relationships" id="258" r:id="Re5ba3d324d184556"/>
    <p:sldId xmlns:r="http://schemas.openxmlformats.org/officeDocument/2006/relationships" id="259" r:id="R59695513051a463f"/>
    <p:sldId xmlns:r="http://schemas.openxmlformats.org/officeDocument/2006/relationships" id="260" r:id="R4bfe8a38e3754f81"/>
    <p:sldId xmlns:r="http://schemas.openxmlformats.org/officeDocument/2006/relationships" id="261" r:id="Ra0235aab8aaa41e3"/>
    <p:sldId xmlns:r="http://schemas.openxmlformats.org/officeDocument/2006/relationships" id="262" r:id="Racd5c3a4b77b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c11aad6d04f37" /><Relationship Type="http://schemas.openxmlformats.org/officeDocument/2006/relationships/slide" Target="/ppt/slides/slide1.xml" Id="Reb49a7195ae34453" /><Relationship Type="http://schemas.openxmlformats.org/officeDocument/2006/relationships/slide" Target="/ppt/slides/slide2.xml" Id="Rf94dd91211404d8d" /><Relationship Type="http://schemas.openxmlformats.org/officeDocument/2006/relationships/slide" Target="/ppt/slides/slide3.xml" Id="Re5ba3d324d184556" /><Relationship Type="http://schemas.openxmlformats.org/officeDocument/2006/relationships/slide" Target="/ppt/slides/slide4.xml" Id="R59695513051a463f" /><Relationship Type="http://schemas.openxmlformats.org/officeDocument/2006/relationships/slide" Target="/ppt/slides/slide5.xml" Id="R4bfe8a38e3754f81" /><Relationship Type="http://schemas.openxmlformats.org/officeDocument/2006/relationships/slide" Target="/ppt/slides/slide6.xml" Id="Ra0235aab8aaa41e3" /><Relationship Type="http://schemas.openxmlformats.org/officeDocument/2006/relationships/slide" Target="/ppt/slides/slide7.xml" Id="Racd5c3a4b77b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c067abfc6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fcc48e6334605" /><Relationship Type="http://schemas.openxmlformats.org/officeDocument/2006/relationships/theme" Target="/ppt/slideMasters/theme/theme1.xml" Id="R0fd7882d2a78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fcc48e633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473231b0842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ddded776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67dd47b5e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705624f57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afc2d4fcc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12a55a97c4e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a4fb457fb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EQUITY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9 520 396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10 848 956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10 923 625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VEMMESTAD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994 089 404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 EQUITY AS</a:t>
            </a:r>
          </a:p>
        </p:txBody>
      </p:sp>
    </p:spTree>
  </p:cSld>
  <p:clrMapOvr>
    <a:masterClrMapping xmlns:a="http://schemas.openxmlformats.org/drawingml/2006/main"/>
  </p:clrMapOvr>
</p:sld>
</file>