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cc4f8fc56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c1ecd7260408c"/>
  </p:sldMasterIdLst>
  <p:sldIdLst>
    <p:sldId xmlns:r="http://schemas.openxmlformats.org/officeDocument/2006/relationships" id="256" r:id="R668050e11311465b"/>
    <p:sldId xmlns:r="http://schemas.openxmlformats.org/officeDocument/2006/relationships" id="257" r:id="Rff811f2aa0fd422e"/>
    <p:sldId xmlns:r="http://schemas.openxmlformats.org/officeDocument/2006/relationships" id="258" r:id="R429c14ba52034c44"/>
    <p:sldId xmlns:r="http://schemas.openxmlformats.org/officeDocument/2006/relationships" id="259" r:id="R2c9d9567f8184255"/>
    <p:sldId xmlns:r="http://schemas.openxmlformats.org/officeDocument/2006/relationships" id="260" r:id="Raccdf11997cc47dc"/>
    <p:sldId xmlns:r="http://schemas.openxmlformats.org/officeDocument/2006/relationships" id="261" r:id="R8f95e6c9a5d14cfd"/>
    <p:sldId xmlns:r="http://schemas.openxmlformats.org/officeDocument/2006/relationships" id="262" r:id="Ra1142a50a879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c1ecd7260408c" /><Relationship Type="http://schemas.openxmlformats.org/officeDocument/2006/relationships/slide" Target="/ppt/slides/slide1.xml" Id="R668050e11311465b" /><Relationship Type="http://schemas.openxmlformats.org/officeDocument/2006/relationships/slide" Target="/ppt/slides/slide2.xml" Id="Rff811f2aa0fd422e" /><Relationship Type="http://schemas.openxmlformats.org/officeDocument/2006/relationships/slide" Target="/ppt/slides/slide3.xml" Id="R429c14ba52034c44" /><Relationship Type="http://schemas.openxmlformats.org/officeDocument/2006/relationships/slide" Target="/ppt/slides/slide4.xml" Id="R2c9d9567f8184255" /><Relationship Type="http://schemas.openxmlformats.org/officeDocument/2006/relationships/slide" Target="/ppt/slides/slide5.xml" Id="Raccdf11997cc47dc" /><Relationship Type="http://schemas.openxmlformats.org/officeDocument/2006/relationships/slide" Target="/ppt/slides/slide6.xml" Id="R8f95e6c9a5d14cfd" /><Relationship Type="http://schemas.openxmlformats.org/officeDocument/2006/relationships/slide" Target="/ppt/slides/slide7.xml" Id="Ra1142a50a879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a11343d6a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f7517b9e4d40" /><Relationship Type="http://schemas.openxmlformats.org/officeDocument/2006/relationships/theme" Target="/ppt/slideMasters/theme/theme1.xml" Id="Rd8111687bfd0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2f7517b9e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76293ab4d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492234d2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63ada5a2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a03caf688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2d2798d2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6d31bd743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d5806c009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