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16a6be5ec641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f370722f87464e"/>
  </p:sldMasterIdLst>
  <p:sldIdLst>
    <p:sldId xmlns:r="http://schemas.openxmlformats.org/officeDocument/2006/relationships" id="256" r:id="R84f95c2911724015"/>
    <p:sldId xmlns:r="http://schemas.openxmlformats.org/officeDocument/2006/relationships" id="257" r:id="R8cf498335b7948b5"/>
    <p:sldId xmlns:r="http://schemas.openxmlformats.org/officeDocument/2006/relationships" id="258" r:id="Rc5aa19a9aea94cdf"/>
    <p:sldId xmlns:r="http://schemas.openxmlformats.org/officeDocument/2006/relationships" id="259" r:id="R8632ddfcd8f04bbb"/>
    <p:sldId xmlns:r="http://schemas.openxmlformats.org/officeDocument/2006/relationships" id="260" r:id="Ra2fca3ece0f04b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370722f87464e" /><Relationship Type="http://schemas.openxmlformats.org/officeDocument/2006/relationships/slide" Target="/ppt/slides/slide1.xml" Id="R84f95c2911724015" /><Relationship Type="http://schemas.openxmlformats.org/officeDocument/2006/relationships/slide" Target="/ppt/slides/slide2.xml" Id="R8cf498335b7948b5" /><Relationship Type="http://schemas.openxmlformats.org/officeDocument/2006/relationships/slide" Target="/ppt/slides/slide3.xml" Id="Rc5aa19a9aea94cdf" /><Relationship Type="http://schemas.openxmlformats.org/officeDocument/2006/relationships/slide" Target="/ppt/slides/slide4.xml" Id="R8632ddfcd8f04bbb" /><Relationship Type="http://schemas.openxmlformats.org/officeDocument/2006/relationships/slide" Target="/ppt/slides/slide5.xml" Id="Ra2fca3ece0f04b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72e70cb59042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f277f13604444" /><Relationship Type="http://schemas.openxmlformats.org/officeDocument/2006/relationships/theme" Target="/ppt/slideMasters/theme/theme1.xml" Id="R4da7cc639a954d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9f277f136044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3c751d8f84f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6f475c0d941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3ca66238449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35b2eec4441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8840e6a734d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TROMSØ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TROMSØ ble etablert [år] og holder til i Kvaløysletta.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Finnhvalvegen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9100 Kvaløysletta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994 050 079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