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e3ab124aa045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1f4afa1f264c07"/>
  </p:sldMasterIdLst>
  <p:sldIdLst>
    <p:sldId xmlns:r="http://schemas.openxmlformats.org/officeDocument/2006/relationships" id="256" r:id="R2fe19bd411754c1a"/>
    <p:sldId xmlns:r="http://schemas.openxmlformats.org/officeDocument/2006/relationships" id="257" r:id="Rb8290843f9ec49d0"/>
    <p:sldId xmlns:r="http://schemas.openxmlformats.org/officeDocument/2006/relationships" id="258" r:id="Rdf1d253a30f24522"/>
    <p:sldId xmlns:r="http://schemas.openxmlformats.org/officeDocument/2006/relationships" id="259" r:id="R254e451be3bd47bc"/>
    <p:sldId xmlns:r="http://schemas.openxmlformats.org/officeDocument/2006/relationships" id="260" r:id="R5bede05145174c10"/>
    <p:sldId xmlns:r="http://schemas.openxmlformats.org/officeDocument/2006/relationships" id="261" r:id="R95d73e4ca26b4e0c"/>
    <p:sldId xmlns:r="http://schemas.openxmlformats.org/officeDocument/2006/relationships" id="262" r:id="R2478f7495a4f41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f4afa1f264c07" /><Relationship Type="http://schemas.openxmlformats.org/officeDocument/2006/relationships/slide" Target="/ppt/slides/slide1.xml" Id="R2fe19bd411754c1a" /><Relationship Type="http://schemas.openxmlformats.org/officeDocument/2006/relationships/slide" Target="/ppt/slides/slide2.xml" Id="Rb8290843f9ec49d0" /><Relationship Type="http://schemas.openxmlformats.org/officeDocument/2006/relationships/slide" Target="/ppt/slides/slide3.xml" Id="Rdf1d253a30f24522" /><Relationship Type="http://schemas.openxmlformats.org/officeDocument/2006/relationships/slide" Target="/ppt/slides/slide4.xml" Id="R254e451be3bd47bc" /><Relationship Type="http://schemas.openxmlformats.org/officeDocument/2006/relationships/slide" Target="/ppt/slides/slide5.xml" Id="R5bede05145174c10" /><Relationship Type="http://schemas.openxmlformats.org/officeDocument/2006/relationships/slide" Target="/ppt/slides/slide6.xml" Id="R95d73e4ca26b4e0c" /><Relationship Type="http://schemas.openxmlformats.org/officeDocument/2006/relationships/slide" Target="/ppt/slides/slide7.xml" Id="R2478f7495a4f41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920bc70e94b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4245cbb874a7e" /><Relationship Type="http://schemas.openxmlformats.org/officeDocument/2006/relationships/theme" Target="/ppt/slideMasters/theme/theme1.xml" Id="R1dff1ff85ff249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4245cbb87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d039f26254e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92764353148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dc664587c4c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4dd91df5548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748afa86641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30768bc084f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f01a843ee4a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TORSTEIN KROGSTAD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KROGSTAD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6 200 241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KROGSTAD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994 045 946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