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8bf3cbb2c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a452acf964ce2"/>
  </p:sldMasterIdLst>
  <p:sldIdLst>
    <p:sldId xmlns:r="http://schemas.openxmlformats.org/officeDocument/2006/relationships" id="256" r:id="Rf213b07127a44535"/>
    <p:sldId xmlns:r="http://schemas.openxmlformats.org/officeDocument/2006/relationships" id="257" r:id="Rfc6b62e48a1d4b85"/>
    <p:sldId xmlns:r="http://schemas.openxmlformats.org/officeDocument/2006/relationships" id="258" r:id="R1c1a2fea2853447b"/>
    <p:sldId xmlns:r="http://schemas.openxmlformats.org/officeDocument/2006/relationships" id="259" r:id="R4e8aaad0280242d3"/>
    <p:sldId xmlns:r="http://schemas.openxmlformats.org/officeDocument/2006/relationships" id="260" r:id="Rc363d84d2db24763"/>
    <p:sldId xmlns:r="http://schemas.openxmlformats.org/officeDocument/2006/relationships" id="261" r:id="Rf109dd0bd61c46c4"/>
    <p:sldId xmlns:r="http://schemas.openxmlformats.org/officeDocument/2006/relationships" id="262" r:id="R629e20dbae22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a452acf964ce2" /><Relationship Type="http://schemas.openxmlformats.org/officeDocument/2006/relationships/slide" Target="/ppt/slides/slide1.xml" Id="Rf213b07127a44535" /><Relationship Type="http://schemas.openxmlformats.org/officeDocument/2006/relationships/slide" Target="/ppt/slides/slide2.xml" Id="Rfc6b62e48a1d4b85" /><Relationship Type="http://schemas.openxmlformats.org/officeDocument/2006/relationships/slide" Target="/ppt/slides/slide3.xml" Id="R1c1a2fea2853447b" /><Relationship Type="http://schemas.openxmlformats.org/officeDocument/2006/relationships/slide" Target="/ppt/slides/slide4.xml" Id="R4e8aaad0280242d3" /><Relationship Type="http://schemas.openxmlformats.org/officeDocument/2006/relationships/slide" Target="/ppt/slides/slide5.xml" Id="Rc363d84d2db24763" /><Relationship Type="http://schemas.openxmlformats.org/officeDocument/2006/relationships/slide" Target="/ppt/slides/slide6.xml" Id="Rf109dd0bd61c46c4" /><Relationship Type="http://schemas.openxmlformats.org/officeDocument/2006/relationships/slide" Target="/ppt/slides/slide7.xml" Id="R629e20dbae22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ce8d44c16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1a698217c4258" /><Relationship Type="http://schemas.openxmlformats.org/officeDocument/2006/relationships/theme" Target="/ppt/slideMasters/theme/theme1.xml" Id="R9fe7223c8acc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1a698217c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c81963a2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a86564097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bcdeaa2e0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d29a14a7347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729b21f9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b03e2060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628d1bbe0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ble etablert [år] og holder til i Kurland.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11 808 142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RUGTVEDT MORTEN ROGNSTAD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Rugtvedt, Kurlandsåsen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1479 Kurland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morten@myrdahl-sveen.no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993 971 715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