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2431aced4f48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d96eea83124121"/>
  </p:sldMasterIdLst>
  <p:sldIdLst>
    <p:sldId xmlns:r="http://schemas.openxmlformats.org/officeDocument/2006/relationships" id="256" r:id="R9391deff94104099"/>
    <p:sldId xmlns:r="http://schemas.openxmlformats.org/officeDocument/2006/relationships" id="257" r:id="R799b4b188be74647"/>
    <p:sldId xmlns:r="http://schemas.openxmlformats.org/officeDocument/2006/relationships" id="258" r:id="Raf48a0632c5f4318"/>
    <p:sldId xmlns:r="http://schemas.openxmlformats.org/officeDocument/2006/relationships" id="259" r:id="R039a5f72256a4a68"/>
    <p:sldId xmlns:r="http://schemas.openxmlformats.org/officeDocument/2006/relationships" id="260" r:id="R5d0711c908204ead"/>
    <p:sldId xmlns:r="http://schemas.openxmlformats.org/officeDocument/2006/relationships" id="261" r:id="Rff1886f10cd547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96eea83124121" /><Relationship Type="http://schemas.openxmlformats.org/officeDocument/2006/relationships/slide" Target="/ppt/slides/slide1.xml" Id="R9391deff94104099" /><Relationship Type="http://schemas.openxmlformats.org/officeDocument/2006/relationships/slide" Target="/ppt/slides/slide2.xml" Id="R799b4b188be74647" /><Relationship Type="http://schemas.openxmlformats.org/officeDocument/2006/relationships/slide" Target="/ppt/slides/slide3.xml" Id="Raf48a0632c5f4318" /><Relationship Type="http://schemas.openxmlformats.org/officeDocument/2006/relationships/slide" Target="/ppt/slides/slide4.xml" Id="R039a5f72256a4a68" /><Relationship Type="http://schemas.openxmlformats.org/officeDocument/2006/relationships/slide" Target="/ppt/slides/slide5.xml" Id="R5d0711c908204ead" /><Relationship Type="http://schemas.openxmlformats.org/officeDocument/2006/relationships/slide" Target="/ppt/slides/slide6.xml" Id="Rff1886f10cd547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aabd802df40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006fdd2954cc6" /><Relationship Type="http://schemas.openxmlformats.org/officeDocument/2006/relationships/theme" Target="/ppt/slideMasters/theme/theme1.xml" Id="Re6346ddbffb64d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3006fdd2954c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66699d86749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580b0e43b4a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d4f6ee8ca42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d867c54bb4e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d166016784d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54ae8266848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ROMADA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Rugtvedt, Kurlandsåsen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1479 Kurland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morten@myrdahl-sveen.no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993 971 715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ROMADA INVEST AS</a:t>
            </a:r>
          </a:p>
        </p:txBody>
      </p:sp>
    </p:spTree>
  </p:cSld>
  <p:clrMapOvr>
    <a:masterClrMapping xmlns:a="http://schemas.openxmlformats.org/drawingml/2006/main"/>
  </p:clrMapOvr>
</p:sld>
</file>