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4833cbae1540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22a02bc1de48ca"/>
  </p:sldMasterIdLst>
  <p:sldIdLst>
    <p:sldId xmlns:r="http://schemas.openxmlformats.org/officeDocument/2006/relationships" id="256" r:id="R2b21342827204d58"/>
    <p:sldId xmlns:r="http://schemas.openxmlformats.org/officeDocument/2006/relationships" id="257" r:id="R2bfe0b2bf4d74242"/>
    <p:sldId xmlns:r="http://schemas.openxmlformats.org/officeDocument/2006/relationships" id="258" r:id="R0b1a8929e67e44e5"/>
    <p:sldId xmlns:r="http://schemas.openxmlformats.org/officeDocument/2006/relationships" id="259" r:id="R00d249b78a3f4bf9"/>
    <p:sldId xmlns:r="http://schemas.openxmlformats.org/officeDocument/2006/relationships" id="260" r:id="R25e181b84a8445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22a02bc1de48ca" /><Relationship Type="http://schemas.openxmlformats.org/officeDocument/2006/relationships/slide" Target="/ppt/slides/slide1.xml" Id="R2b21342827204d58" /><Relationship Type="http://schemas.openxmlformats.org/officeDocument/2006/relationships/slide" Target="/ppt/slides/slide2.xml" Id="R2bfe0b2bf4d74242" /><Relationship Type="http://schemas.openxmlformats.org/officeDocument/2006/relationships/slide" Target="/ppt/slides/slide3.xml" Id="R0b1a8929e67e44e5" /><Relationship Type="http://schemas.openxmlformats.org/officeDocument/2006/relationships/slide" Target="/ppt/slides/slide4.xml" Id="R00d249b78a3f4bf9" /><Relationship Type="http://schemas.openxmlformats.org/officeDocument/2006/relationships/slide" Target="/ppt/slides/slide5.xml" Id="R25e181b84a8445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872da093fc48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1bd0b6c9e492b" /><Relationship Type="http://schemas.openxmlformats.org/officeDocument/2006/relationships/theme" Target="/ppt/slideMasters/theme/theme1.xml" Id="R81520e95136946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b1bd0b6c9e49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ca5cb9b7146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ec45c605c41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24fc0430944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8b4243f284b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aa9ff205144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REGION MIDT-NORGE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REGION MIDT-NORGE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Per-Arne Lillebø, Bjørndalvegen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02 52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per.arne.lillebo@tussa.com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www.iogt.no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993 905 364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