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e208ac03f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942ff23d7408a"/>
  </p:sldMasterIdLst>
  <p:sldIdLst>
    <p:sldId xmlns:r="http://schemas.openxmlformats.org/officeDocument/2006/relationships" id="256" r:id="R55d3f762248e4c17"/>
    <p:sldId xmlns:r="http://schemas.openxmlformats.org/officeDocument/2006/relationships" id="257" r:id="R77ea7ead46104eb1"/>
    <p:sldId xmlns:r="http://schemas.openxmlformats.org/officeDocument/2006/relationships" id="258" r:id="Ra0c1b089afbf46b4"/>
    <p:sldId xmlns:r="http://schemas.openxmlformats.org/officeDocument/2006/relationships" id="259" r:id="R45a975ddb6564506"/>
    <p:sldId xmlns:r="http://schemas.openxmlformats.org/officeDocument/2006/relationships" id="260" r:id="Ra69decfcb404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942ff23d7408a" /><Relationship Type="http://schemas.openxmlformats.org/officeDocument/2006/relationships/slide" Target="/ppt/slides/slide1.xml" Id="R55d3f762248e4c17" /><Relationship Type="http://schemas.openxmlformats.org/officeDocument/2006/relationships/slide" Target="/ppt/slides/slide2.xml" Id="R77ea7ead46104eb1" /><Relationship Type="http://schemas.openxmlformats.org/officeDocument/2006/relationships/slide" Target="/ppt/slides/slide3.xml" Id="Ra0c1b089afbf46b4" /><Relationship Type="http://schemas.openxmlformats.org/officeDocument/2006/relationships/slide" Target="/ppt/slides/slide4.xml" Id="R45a975ddb6564506" /><Relationship Type="http://schemas.openxmlformats.org/officeDocument/2006/relationships/slide" Target="/ppt/slides/slide5.xml" Id="Ra69decfcb404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71dc625a4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44256e94d4216" /><Relationship Type="http://schemas.openxmlformats.org/officeDocument/2006/relationships/theme" Target="/ppt/slideMasters/theme/theme1.xml" Id="R78b94528a1ca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44256e94d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cc1c77f63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3f960c2d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c03a8ee8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d0df631c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b64ef70c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