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dedbf144e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3cc49df96446a"/>
  </p:sldMasterIdLst>
  <p:sldIdLst>
    <p:sldId xmlns:r="http://schemas.openxmlformats.org/officeDocument/2006/relationships" id="256" r:id="R86c96631a85c4405"/>
    <p:sldId xmlns:r="http://schemas.openxmlformats.org/officeDocument/2006/relationships" id="257" r:id="Rc5bea85cefc7407a"/>
    <p:sldId xmlns:r="http://schemas.openxmlformats.org/officeDocument/2006/relationships" id="258" r:id="R68648cc052194ff7"/>
    <p:sldId xmlns:r="http://schemas.openxmlformats.org/officeDocument/2006/relationships" id="259" r:id="R63e6ffd13c184cc2"/>
    <p:sldId xmlns:r="http://schemas.openxmlformats.org/officeDocument/2006/relationships" id="260" r:id="Rf650600125be462e"/>
    <p:sldId xmlns:r="http://schemas.openxmlformats.org/officeDocument/2006/relationships" id="261" r:id="R6cebf1ce15834b13"/>
    <p:sldId xmlns:r="http://schemas.openxmlformats.org/officeDocument/2006/relationships" id="262" r:id="R407b2fdd68c8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3cc49df96446a" /><Relationship Type="http://schemas.openxmlformats.org/officeDocument/2006/relationships/slide" Target="/ppt/slides/slide1.xml" Id="R86c96631a85c4405" /><Relationship Type="http://schemas.openxmlformats.org/officeDocument/2006/relationships/slide" Target="/ppt/slides/slide2.xml" Id="Rc5bea85cefc7407a" /><Relationship Type="http://schemas.openxmlformats.org/officeDocument/2006/relationships/slide" Target="/ppt/slides/slide3.xml" Id="R68648cc052194ff7" /><Relationship Type="http://schemas.openxmlformats.org/officeDocument/2006/relationships/slide" Target="/ppt/slides/slide4.xml" Id="R63e6ffd13c184cc2" /><Relationship Type="http://schemas.openxmlformats.org/officeDocument/2006/relationships/slide" Target="/ppt/slides/slide5.xml" Id="Rf650600125be462e" /><Relationship Type="http://schemas.openxmlformats.org/officeDocument/2006/relationships/slide" Target="/ppt/slides/slide6.xml" Id="R6cebf1ce15834b13" /><Relationship Type="http://schemas.openxmlformats.org/officeDocument/2006/relationships/slide" Target="/ppt/slides/slide7.xml" Id="R407b2fdd68c8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9e032c932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111b66ea4f6e" /><Relationship Type="http://schemas.openxmlformats.org/officeDocument/2006/relationships/theme" Target="/ppt/slideMasters/theme/theme1.xml" Id="Rb5704c073a4e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f111b66ea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7c65634f2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45931e34a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6017e0fae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ed6e8415b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eb73a82d3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4c121412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f1e14551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4 142 096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12 907 238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14 066 075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ELIN ZEITZ SCHOU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elin@hamarrevisjon.no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993 873 756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HAMARREVISJON AS</a:t>
            </a:r>
          </a:p>
        </p:txBody>
      </p:sp>
    </p:spTree>
  </p:cSld>
  <p:clrMapOvr>
    <a:masterClrMapping xmlns:a="http://schemas.openxmlformats.org/drawingml/2006/main"/>
  </p:clrMapOvr>
</p:sld>
</file>