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7b39f71472c454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dc0056665974d26"/>
  </p:sldMasterIdLst>
  <p:sldIdLst>
    <p:sldId xmlns:r="http://schemas.openxmlformats.org/officeDocument/2006/relationships" id="256" r:id="R5c4b438bc4584315"/>
    <p:sldId xmlns:r="http://schemas.openxmlformats.org/officeDocument/2006/relationships" id="257" r:id="R9695c0f8d65748dd"/>
    <p:sldId xmlns:r="http://schemas.openxmlformats.org/officeDocument/2006/relationships" id="258" r:id="R78ed519dee994656"/>
    <p:sldId xmlns:r="http://schemas.openxmlformats.org/officeDocument/2006/relationships" id="259" r:id="Rad2516c1f8734ef9"/>
    <p:sldId xmlns:r="http://schemas.openxmlformats.org/officeDocument/2006/relationships" id="260" r:id="Rc950d9943dbd4cb3"/>
    <p:sldId xmlns:r="http://schemas.openxmlformats.org/officeDocument/2006/relationships" id="261" r:id="R58f672a097414796"/>
    <p:sldId xmlns:r="http://schemas.openxmlformats.org/officeDocument/2006/relationships" id="262" r:id="Rd741716e2f0e484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c0056665974d26" /><Relationship Type="http://schemas.openxmlformats.org/officeDocument/2006/relationships/slide" Target="/ppt/slides/slide1.xml" Id="R5c4b438bc4584315" /><Relationship Type="http://schemas.openxmlformats.org/officeDocument/2006/relationships/slide" Target="/ppt/slides/slide2.xml" Id="R9695c0f8d65748dd" /><Relationship Type="http://schemas.openxmlformats.org/officeDocument/2006/relationships/slide" Target="/ppt/slides/slide3.xml" Id="R78ed519dee994656" /><Relationship Type="http://schemas.openxmlformats.org/officeDocument/2006/relationships/slide" Target="/ppt/slides/slide4.xml" Id="Rad2516c1f8734ef9" /><Relationship Type="http://schemas.openxmlformats.org/officeDocument/2006/relationships/slide" Target="/ppt/slides/slide5.xml" Id="Rc950d9943dbd4cb3" /><Relationship Type="http://schemas.openxmlformats.org/officeDocument/2006/relationships/slide" Target="/ppt/slides/slide6.xml" Id="R58f672a097414796" /><Relationship Type="http://schemas.openxmlformats.org/officeDocument/2006/relationships/slide" Target="/ppt/slides/slide7.xml" Id="Rd741716e2f0e484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88296e29464db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9a7502be9a4a2a" /><Relationship Type="http://schemas.openxmlformats.org/officeDocument/2006/relationships/theme" Target="/ppt/slideMasters/theme/theme1.xml" Id="Rbed3267b54494bd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39a7502be9a4a2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8049327c714b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26a579a036473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517f9f41bb4cc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a64245c7a34cf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71f57e229a428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02549051224ce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ccf0fd7e294d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DEGIRO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DEGIRO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DEGIRO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DEGIRO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DEGIRO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DEGIRO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−5 891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−5 889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946 715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952 606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DEGIRO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 LINDEFJELD  –  95,0 %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ELDBJØRG LAVIK LINDEFJELD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DEGIRO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Hanaveien 12A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4327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dag@lindefjeld.no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993 833 355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DEGIRO AS</a:t>
            </a:r>
          </a:p>
        </p:txBody>
      </p:sp>
    </p:spTree>
  </p:cSld>
  <p:clrMapOvr>
    <a:masterClrMapping xmlns:a="http://schemas.openxmlformats.org/drawingml/2006/main"/>
  </p:clrMapOvr>
</p:sld>
</file>