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1d410a131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d72f8772846ac"/>
  </p:sldMasterIdLst>
  <p:sldIdLst>
    <p:sldId xmlns:r="http://schemas.openxmlformats.org/officeDocument/2006/relationships" id="256" r:id="R69052fb0446743ed"/>
    <p:sldId xmlns:r="http://schemas.openxmlformats.org/officeDocument/2006/relationships" id="257" r:id="R05ddc36127a54b9d"/>
    <p:sldId xmlns:r="http://schemas.openxmlformats.org/officeDocument/2006/relationships" id="258" r:id="Re562dfdf0de44b43"/>
    <p:sldId xmlns:r="http://schemas.openxmlformats.org/officeDocument/2006/relationships" id="259" r:id="Rc6a9b13608224104"/>
    <p:sldId xmlns:r="http://schemas.openxmlformats.org/officeDocument/2006/relationships" id="260" r:id="Rca1db981e67a4502"/>
    <p:sldId xmlns:r="http://schemas.openxmlformats.org/officeDocument/2006/relationships" id="261" r:id="R14eaab4efcdb4bfb"/>
    <p:sldId xmlns:r="http://schemas.openxmlformats.org/officeDocument/2006/relationships" id="262" r:id="Rdf8b60d0b2ce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d72f8772846ac" /><Relationship Type="http://schemas.openxmlformats.org/officeDocument/2006/relationships/slide" Target="/ppt/slides/slide1.xml" Id="R69052fb0446743ed" /><Relationship Type="http://schemas.openxmlformats.org/officeDocument/2006/relationships/slide" Target="/ppt/slides/slide2.xml" Id="R05ddc36127a54b9d" /><Relationship Type="http://schemas.openxmlformats.org/officeDocument/2006/relationships/slide" Target="/ppt/slides/slide3.xml" Id="Re562dfdf0de44b43" /><Relationship Type="http://schemas.openxmlformats.org/officeDocument/2006/relationships/slide" Target="/ppt/slides/slide4.xml" Id="Rc6a9b13608224104" /><Relationship Type="http://schemas.openxmlformats.org/officeDocument/2006/relationships/slide" Target="/ppt/slides/slide5.xml" Id="Rca1db981e67a4502" /><Relationship Type="http://schemas.openxmlformats.org/officeDocument/2006/relationships/slide" Target="/ppt/slides/slide6.xml" Id="R14eaab4efcdb4bfb" /><Relationship Type="http://schemas.openxmlformats.org/officeDocument/2006/relationships/slide" Target="/ppt/slides/slide7.xml" Id="Rdf8b60d0b2ce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01b9aa27a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a3db76564de1" /><Relationship Type="http://schemas.openxmlformats.org/officeDocument/2006/relationships/theme" Target="/ppt/slideMasters/theme/theme1.xml" Id="R71560e372667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6a3db7656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a0fc903e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58e2d2e2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55653084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73980434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aed29358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52860b58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8178297c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