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eaa3cff01c4c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73083e0aa44367"/>
  </p:sldMasterIdLst>
  <p:sldIdLst>
    <p:sldId xmlns:r="http://schemas.openxmlformats.org/officeDocument/2006/relationships" id="256" r:id="R5f07c343d0d64797"/>
    <p:sldId xmlns:r="http://schemas.openxmlformats.org/officeDocument/2006/relationships" id="257" r:id="Rd57abf83d6be44f9"/>
    <p:sldId xmlns:r="http://schemas.openxmlformats.org/officeDocument/2006/relationships" id="258" r:id="Rfa37c8a3fe724a40"/>
    <p:sldId xmlns:r="http://schemas.openxmlformats.org/officeDocument/2006/relationships" id="259" r:id="R078e7aa32ef4449e"/>
    <p:sldId xmlns:r="http://schemas.openxmlformats.org/officeDocument/2006/relationships" id="260" r:id="R82e10885fae041dc"/>
    <p:sldId xmlns:r="http://schemas.openxmlformats.org/officeDocument/2006/relationships" id="261" r:id="R37ef226cdc324aa8"/>
    <p:sldId xmlns:r="http://schemas.openxmlformats.org/officeDocument/2006/relationships" id="262" r:id="Rd1fadc5ade6a4d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3083e0aa44367" /><Relationship Type="http://schemas.openxmlformats.org/officeDocument/2006/relationships/slide" Target="/ppt/slides/slide1.xml" Id="R5f07c343d0d64797" /><Relationship Type="http://schemas.openxmlformats.org/officeDocument/2006/relationships/slide" Target="/ppt/slides/slide2.xml" Id="Rd57abf83d6be44f9" /><Relationship Type="http://schemas.openxmlformats.org/officeDocument/2006/relationships/slide" Target="/ppt/slides/slide3.xml" Id="Rfa37c8a3fe724a40" /><Relationship Type="http://schemas.openxmlformats.org/officeDocument/2006/relationships/slide" Target="/ppt/slides/slide4.xml" Id="R078e7aa32ef4449e" /><Relationship Type="http://schemas.openxmlformats.org/officeDocument/2006/relationships/slide" Target="/ppt/slides/slide5.xml" Id="R82e10885fae041dc" /><Relationship Type="http://schemas.openxmlformats.org/officeDocument/2006/relationships/slide" Target="/ppt/slides/slide6.xml" Id="R37ef226cdc324aa8" /><Relationship Type="http://schemas.openxmlformats.org/officeDocument/2006/relationships/slide" Target="/ppt/slides/slide7.xml" Id="Rd1fadc5ade6a4d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a77aabad44f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eaac4c54f48bb" /><Relationship Type="http://schemas.openxmlformats.org/officeDocument/2006/relationships/theme" Target="/ppt/slideMasters/theme/theme1.xml" Id="Rfb73a322d3394a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3eaac4c54f48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cd98e316e4d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4b467ba8643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79b626c2c4d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b2b9700cb4b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6666559be48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f81bcfea04a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13ca8934144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15 277 559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−5 958 701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−20 625 171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18 264 852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83 141 570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BYE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993 768 286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BARGA AS</a:t>
            </a:r>
          </a:p>
        </p:txBody>
      </p:sp>
    </p:spTree>
  </p:cSld>
  <p:clrMapOvr>
    <a:masterClrMapping xmlns:a="http://schemas.openxmlformats.org/drawingml/2006/main"/>
  </p:clrMapOvr>
</p:sld>
</file>